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handoutMasterIdLst>
    <p:handoutMasterId r:id="rId8"/>
  </p:handoutMasterIdLst>
  <p:sldIdLst>
    <p:sldId id="263" r:id="rId2"/>
    <p:sldId id="259" r:id="rId3"/>
    <p:sldId id="258" r:id="rId4"/>
    <p:sldId id="257" r:id="rId5"/>
    <p:sldId id="260" r:id="rId6"/>
    <p:sldId id="261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Lato Light" panose="020F0502020204030203" pitchFamily="34" charset="0"/>
      <p:regular r:id="rId19"/>
      <p: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B086"/>
    <a:srgbClr val="19282F"/>
    <a:srgbClr val="313552"/>
    <a:srgbClr val="B8405E"/>
    <a:srgbClr val="EEE6CE"/>
    <a:srgbClr val="A1B5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02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33CA5F7-1F25-40A6-BEEC-E581076971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B465B-9946-4303-9DC0-6B3A6929D01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88E391-A79F-4FF5-844A-CCD6E52F4D12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5C5585-FB99-41DD-8697-49CA27E7BB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370455-096D-4E79-954F-F3FBA82A2E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72B977-0361-41FF-A77A-F3B72276C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7289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9ECAC-82DC-4FF9-A51C-320CB33C7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1F525-E531-41AB-8CFC-F9D44BB667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2E939-4D02-4060-A329-E96118141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C2366-1C13-47BC-97E8-4D6A90A2A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E807D-6224-4CDF-9D8E-19E8C2F60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065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03A759-1D99-4156-A52A-E6A722301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D15192-40F1-4AD4-ADB9-E0868F00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F109E-23DC-492D-836F-96F398E4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581DAE16-1BE1-4547-8E02-3F180BB621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7872" y="3193907"/>
            <a:ext cx="1800000" cy="18000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BF0AD72E-343E-46C0-9742-353A4F6050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07931" y="3193907"/>
            <a:ext cx="1800000" cy="18000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ABC0E1D1-7256-46B7-BD13-9D8911ADE66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37990" y="3193907"/>
            <a:ext cx="1800000" cy="18000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2B27AF0-192D-4E43-AF28-08F67AAEDCC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8050" y="3193907"/>
            <a:ext cx="1800000" cy="1800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75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03A759-1D99-4156-A52A-E6A722301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D15192-40F1-4AD4-ADB9-E0868F00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F109E-23DC-492D-836F-96F398E4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8ED4E5E-E2C0-4283-99FF-808A3E668C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885825"/>
            <a:ext cx="4328160" cy="517683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590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03A759-1D99-4156-A52A-E6A722301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D15192-40F1-4AD4-ADB9-E0868F00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F109E-23DC-492D-836F-96F398E4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0C85A17-9A0B-42A7-BE9B-A51034DD07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63076" y="2529000"/>
            <a:ext cx="1800000" cy="18000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C345AB0-7727-49D7-A972-0D7DFD117A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000" y="2529000"/>
            <a:ext cx="1800000" cy="18000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15B5BAD-B7C3-40FC-9EA4-67E4ABF6013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628924" y="2529000"/>
            <a:ext cx="1800000" cy="1800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4272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4C94DE8-F9F2-4B96-9C64-E6C93062E19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62187" y="0"/>
            <a:ext cx="10272228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03A759-1D99-4156-A52A-E6A722301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D15192-40F1-4AD4-ADB9-E0868F00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F109E-23DC-492D-836F-96F398E4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0886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03A759-1D99-4156-A52A-E6A722301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D15192-40F1-4AD4-ADB9-E0868F00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F109E-23DC-492D-836F-96F398E4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AA9A043-34C7-4AC4-A14B-42C2DD0D3F8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820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48BEE-B72D-497C-9894-6C875C002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C137B-8C0B-4B7A-B300-6D9C752517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28E3AC-6697-4976-B61A-2DFDCA01A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0F9501-E1AA-4ABD-9BB5-4BECEB692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3A682-2473-45D3-B110-E0E1A9F8B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EF2A21-D0FF-4D86-9B19-B7504261C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2001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BCA5F-A67E-4895-8109-69FE0812C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BA1519-DD68-4A40-9E2B-59975A89B4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CD77AA-2FAD-4CB5-9973-D450A3417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721856-D82D-4112-8E61-104A03EFD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FCC57D-FE1B-494E-BFB4-82912F617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2E229-04E3-4F36-96C0-8740BBB4C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70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1BE56-AE0A-4682-ACB0-B10B473F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BC7BE-7AE3-47FB-AB30-CD296A2412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816E2-54AC-4CC9-800B-CB22D17C1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F1CD4-AA57-4D47-BDCF-9EFF23AFC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96923-22FD-4DE1-9268-3D7AE7FCE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1945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2A240E-3C02-450D-87D3-E014545E3A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7AEA10-3C1F-4B5D-8504-7A46EDBE4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77C78-5C01-48C5-B60D-480D03A65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C0192-03F1-4761-8EFC-D12CB7D35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2C3E6-E673-4CD2-ADDC-C550D7147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903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65457-404C-427D-8000-BF30FF029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D1F18-90C1-4E46-B514-977E62551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993FC-490D-469B-91F2-20DB9296A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5FC67-105D-4FEA-A444-98D794511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7A517-98AD-4D53-B9B4-49A30E1D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2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C38D9-50B7-408C-9534-332639819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3C51B-5979-4061-B2D7-FA215C65E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2A6F1-C56C-4B00-B285-0D7096D7F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9C451-BDB3-41B4-988F-DDD427E17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5768A-5B6C-43D9-92A2-9FD0F9F58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37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71413-33B0-4A0C-9BE6-96BF927DF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6B7A4-3A70-4BC3-8BF2-05C967971A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CFD8C6-F0C6-4688-9455-665340BBE5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EFDE21-A6C6-4EDB-97C5-93CFDA727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A838D7-888F-48CB-9730-7EBA54622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0015A-BEB9-4C76-A84C-8D16051C2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0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A6B34-1FA9-4BF2-B803-0E4133E4E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C40619-25E9-4BC3-8F90-845CDE69E3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B0572F-2F24-4AC5-9FC8-DE0AA712A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67625-F4F5-498C-B291-C45DEDD43C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7B1B16-25A6-480F-AF81-848FC5FE26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1CED9A-79EF-4D82-9425-0FA11985D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E6ABB6-B202-489C-92E4-B250973BD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2A1692-27C1-498B-AF80-90162447C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106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A825A-A558-4BE1-B03F-C62BD98C2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6490D7-FF8B-4BB2-86C7-800D56AB5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26C8F2-C3CA-41F8-8F7D-B2165B35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25FB28-FCD1-4A7E-A1C1-BA33CE8BF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437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03A759-1D99-4156-A52A-E6A722301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D15192-40F1-4AD4-ADB9-E0868F00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F109E-23DC-492D-836F-96F398E4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46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03A759-1D99-4156-A52A-E6A722301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D15192-40F1-4AD4-ADB9-E0868F00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F109E-23DC-492D-836F-96F398E4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D3A3190-1044-4ABE-9C99-4A1BF599AF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952750"/>
            <a:ext cx="12192000" cy="39052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604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03A759-1D99-4156-A52A-E6A722301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D15192-40F1-4AD4-ADB9-E0868F00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F109E-23DC-492D-836F-96F398E47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8988E5D-E1AC-4F2F-AC37-2C73F7EB26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2784" y="1017547"/>
            <a:ext cx="6831631" cy="482290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03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997E8C-6513-4409-9F08-FA6AD7A0B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3EE207-3890-424F-A882-9EE01BDCB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1B5FE-D205-4598-99BE-4095656DED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D591FB-DE8E-4F34-9A39-6E97291F65F6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A5021-4069-4E8F-A9E0-E3ED295934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3E6DF-3650-4CAA-8773-F8A92B19E8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DF9A45-94D6-4B85-ACF6-0F9A13194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847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6" r:id="rId8"/>
    <p:sldLayoutId id="2147483665" r:id="rId9"/>
    <p:sldLayoutId id="2147483664" r:id="rId10"/>
    <p:sldLayoutId id="2147483663" r:id="rId11"/>
    <p:sldLayoutId id="2147483662" r:id="rId12"/>
    <p:sldLayoutId id="2147483661" r:id="rId13"/>
    <p:sldLayoutId id="2147483660" r:id="rId14"/>
    <p:sldLayoutId id="2147483656" r:id="rId15"/>
    <p:sldLayoutId id="2147483657" r:id="rId16"/>
    <p:sldLayoutId id="2147483658" r:id="rId17"/>
    <p:sldLayoutId id="214748365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B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0FDA3E99-E2C2-47D0-BA06-93A3436E720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952750"/>
            <a:ext cx="12192000" cy="390525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5AFD91-F480-4D74-9F85-4860A7B92927}"/>
              </a:ext>
            </a:extLst>
          </p:cNvPr>
          <p:cNvSpPr txBox="1"/>
          <p:nvPr/>
        </p:nvSpPr>
        <p:spPr>
          <a:xfrm>
            <a:off x="609600" y="568249"/>
            <a:ext cx="72683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Company Profile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067D721-E0E4-42C7-B177-0B9AE12B795C}"/>
              </a:ext>
            </a:extLst>
          </p:cNvPr>
          <p:cNvGrpSpPr/>
          <p:nvPr/>
        </p:nvGrpSpPr>
        <p:grpSpPr>
          <a:xfrm>
            <a:off x="609599" y="2093137"/>
            <a:ext cx="9806609" cy="478613"/>
            <a:chOff x="609599" y="2093137"/>
            <a:chExt cx="9806609" cy="47861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83D677D-4649-4C8F-915D-BE6782D026F9}"/>
                </a:ext>
              </a:extLst>
            </p:cNvPr>
            <p:cNvSpPr/>
            <p:nvPr/>
          </p:nvSpPr>
          <p:spPr>
            <a:xfrm>
              <a:off x="609599" y="2093137"/>
              <a:ext cx="9806609" cy="478613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B76983D-6124-454E-8B34-C4A5CB948406}"/>
                </a:ext>
              </a:extLst>
            </p:cNvPr>
            <p:cNvSpPr txBox="1"/>
            <p:nvPr/>
          </p:nvSpPr>
          <p:spPr>
            <a:xfrm>
              <a:off x="609600" y="2132388"/>
              <a:ext cx="52425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insert your presentation starting sentence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8D262C4C-1EF7-4749-B5C9-BD4B247F84BB}"/>
              </a:ext>
            </a:extLst>
          </p:cNvPr>
          <p:cNvSpPr/>
          <p:nvPr/>
        </p:nvSpPr>
        <p:spPr>
          <a:xfrm>
            <a:off x="609599" y="621257"/>
            <a:ext cx="9806609" cy="121742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81621B-2A56-4D21-89E3-20C5E16249A9}"/>
              </a:ext>
            </a:extLst>
          </p:cNvPr>
          <p:cNvSpPr txBox="1"/>
          <p:nvPr/>
        </p:nvSpPr>
        <p:spPr>
          <a:xfrm>
            <a:off x="10188575" y="6550223"/>
            <a:ext cx="20034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www.samplesite.com</a:t>
            </a:r>
          </a:p>
        </p:txBody>
      </p:sp>
    </p:spTree>
    <p:extLst>
      <p:ext uri="{BB962C8B-B14F-4D97-AF65-F5344CB8AC3E}">
        <p14:creationId xmlns:p14="http://schemas.microsoft.com/office/powerpoint/2010/main" val="104277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EB086"/>
            </a:gs>
            <a:gs pos="100000">
              <a:srgbClr val="31355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B10230D-8875-4C68-B948-F427EE1D0CF6}"/>
              </a:ext>
            </a:extLst>
          </p:cNvPr>
          <p:cNvSpPr txBox="1"/>
          <p:nvPr/>
        </p:nvSpPr>
        <p:spPr>
          <a:xfrm>
            <a:off x="4690657" y="675911"/>
            <a:ext cx="6520410" cy="6454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>
              <a:defRPr/>
            </a:pPr>
            <a:r>
              <a:rPr lang="en-US" sz="4800" b="1" dirty="0"/>
              <a:t>Mission and Vision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758C99-2A13-4B0D-B035-C53D484F23A2}"/>
              </a:ext>
            </a:extLst>
          </p:cNvPr>
          <p:cNvSpPr txBox="1"/>
          <p:nvPr/>
        </p:nvSpPr>
        <p:spPr>
          <a:xfrm>
            <a:off x="4690656" y="1600631"/>
            <a:ext cx="7012780" cy="98267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/>
            <a:r>
              <a:rPr lang="en-US" dirty="0"/>
              <a:t>‍We've exchanged the traditional mission/vision statements for our concept of company culture (vision-less), but understand all the reasons why these have to be there.</a:t>
            </a:r>
          </a:p>
          <a:p>
            <a:pPr lvl="0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FCCF33-7E0F-45F0-8482-81C85D4B9D91}"/>
              </a:ext>
            </a:extLst>
          </p:cNvPr>
          <p:cNvSpPr/>
          <p:nvPr/>
        </p:nvSpPr>
        <p:spPr>
          <a:xfrm>
            <a:off x="-181249" y="675911"/>
            <a:ext cx="4690657" cy="5549603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382D4C39-65B6-4808-884A-59EEEDF44A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F5886F42-ACC2-43F7-A259-8A10D2F4E84F}"/>
              </a:ext>
            </a:extLst>
          </p:cNvPr>
          <p:cNvGrpSpPr/>
          <p:nvPr/>
        </p:nvGrpSpPr>
        <p:grpSpPr>
          <a:xfrm>
            <a:off x="6096000" y="3354879"/>
            <a:ext cx="533400" cy="533400"/>
            <a:chOff x="5675722" y="3320700"/>
            <a:chExt cx="533400" cy="53340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CAE95DE-37F9-4DE3-A54C-153511BA47CA}"/>
                </a:ext>
              </a:extLst>
            </p:cNvPr>
            <p:cNvSpPr/>
            <p:nvPr/>
          </p:nvSpPr>
          <p:spPr>
            <a:xfrm>
              <a:off x="5675722" y="3320700"/>
              <a:ext cx="533400" cy="533400"/>
            </a:xfrm>
            <a:prstGeom prst="ellipse">
              <a:avLst/>
            </a:prstGeom>
            <a:gradFill>
              <a:gsLst>
                <a:gs pos="0">
                  <a:srgbClr val="2EB086"/>
                </a:gs>
                <a:gs pos="100000">
                  <a:srgbClr val="313552"/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002A330-C31E-40E1-BD71-FB5D280B2102}"/>
                </a:ext>
              </a:extLst>
            </p:cNvPr>
            <p:cNvSpPr txBox="1"/>
            <p:nvPr/>
          </p:nvSpPr>
          <p:spPr>
            <a:xfrm>
              <a:off x="5715819" y="3401878"/>
              <a:ext cx="453207" cy="37104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lvl="0" algn="ctr"/>
              <a:r>
                <a:rPr lang="en-US" dirty="0"/>
                <a:t>01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AE5F0179-A061-4C3A-8B60-A705C1A987FD}"/>
              </a:ext>
            </a:extLst>
          </p:cNvPr>
          <p:cNvSpPr txBox="1"/>
          <p:nvPr/>
        </p:nvSpPr>
        <p:spPr>
          <a:xfrm>
            <a:off x="6669497" y="3394577"/>
            <a:ext cx="3963927" cy="6488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/>
            <a:r>
              <a:rPr lang="en-US" dirty="0"/>
              <a:t>Here you can add more info about your goals and visions 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9386D3A-7024-462E-9EC2-EC3731BAFB88}"/>
              </a:ext>
            </a:extLst>
          </p:cNvPr>
          <p:cNvGrpSpPr/>
          <p:nvPr/>
        </p:nvGrpSpPr>
        <p:grpSpPr>
          <a:xfrm>
            <a:off x="6096000" y="4364476"/>
            <a:ext cx="533400" cy="533400"/>
            <a:chOff x="5675722" y="3320700"/>
            <a:chExt cx="533400" cy="53340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1A05FB5E-63D0-4F38-87DF-BDEED84EB3DB}"/>
                </a:ext>
              </a:extLst>
            </p:cNvPr>
            <p:cNvSpPr/>
            <p:nvPr/>
          </p:nvSpPr>
          <p:spPr>
            <a:xfrm>
              <a:off x="5675722" y="3320700"/>
              <a:ext cx="533400" cy="533400"/>
            </a:xfrm>
            <a:prstGeom prst="ellipse">
              <a:avLst/>
            </a:prstGeom>
            <a:gradFill>
              <a:gsLst>
                <a:gs pos="0">
                  <a:srgbClr val="2EB086"/>
                </a:gs>
                <a:gs pos="100000">
                  <a:srgbClr val="313552"/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1BDDDEF-E96B-4B42-A9B0-5445EC4323AC}"/>
                </a:ext>
              </a:extLst>
            </p:cNvPr>
            <p:cNvSpPr txBox="1"/>
            <p:nvPr/>
          </p:nvSpPr>
          <p:spPr>
            <a:xfrm>
              <a:off x="5715819" y="3401878"/>
              <a:ext cx="453207" cy="37104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lvl="0" algn="ctr"/>
              <a:r>
                <a:rPr lang="en-US" dirty="0"/>
                <a:t>02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7368DDB3-99E1-41B4-AB24-1D3CCB694298}"/>
              </a:ext>
            </a:extLst>
          </p:cNvPr>
          <p:cNvSpPr txBox="1"/>
          <p:nvPr/>
        </p:nvSpPr>
        <p:spPr>
          <a:xfrm>
            <a:off x="6669497" y="4404174"/>
            <a:ext cx="3963927" cy="6488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/>
            <a:r>
              <a:rPr lang="en-US" dirty="0"/>
              <a:t>Here you can add more info about your goals and visions 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2FCFE00-FE94-477B-BA9D-B289666EE8FB}"/>
              </a:ext>
            </a:extLst>
          </p:cNvPr>
          <p:cNvGrpSpPr/>
          <p:nvPr/>
        </p:nvGrpSpPr>
        <p:grpSpPr>
          <a:xfrm>
            <a:off x="6096000" y="5374072"/>
            <a:ext cx="533400" cy="533400"/>
            <a:chOff x="5675722" y="3320700"/>
            <a:chExt cx="533400" cy="533400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D710FB1-52B7-4250-8BB6-24E25C4234FC}"/>
                </a:ext>
              </a:extLst>
            </p:cNvPr>
            <p:cNvSpPr/>
            <p:nvPr/>
          </p:nvSpPr>
          <p:spPr>
            <a:xfrm>
              <a:off x="5675722" y="3320700"/>
              <a:ext cx="533400" cy="533400"/>
            </a:xfrm>
            <a:prstGeom prst="ellipse">
              <a:avLst/>
            </a:prstGeom>
            <a:gradFill>
              <a:gsLst>
                <a:gs pos="0">
                  <a:srgbClr val="2EB086"/>
                </a:gs>
                <a:gs pos="100000">
                  <a:srgbClr val="313552"/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A7BEA61-4A8D-4DB0-AC4F-F3E49266FEBA}"/>
                </a:ext>
              </a:extLst>
            </p:cNvPr>
            <p:cNvSpPr txBox="1"/>
            <p:nvPr/>
          </p:nvSpPr>
          <p:spPr>
            <a:xfrm>
              <a:off x="5715819" y="3401878"/>
              <a:ext cx="453207" cy="37104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lvl="0" algn="ctr"/>
              <a:r>
                <a:rPr lang="en-US" dirty="0"/>
                <a:t>03</a:t>
              </a: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99BCC50B-C45E-465B-91BF-2B5F86C574DD}"/>
              </a:ext>
            </a:extLst>
          </p:cNvPr>
          <p:cNvSpPr txBox="1"/>
          <p:nvPr/>
        </p:nvSpPr>
        <p:spPr>
          <a:xfrm>
            <a:off x="6669497" y="5413770"/>
            <a:ext cx="3963927" cy="6488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/>
            <a:r>
              <a:rPr lang="en-US" dirty="0"/>
              <a:t>Here you can add more info about your goals and visions </a:t>
            </a:r>
          </a:p>
        </p:txBody>
      </p:sp>
      <p:sp>
        <p:nvSpPr>
          <p:cNvPr id="23" name="Slide Number Placeholder 3">
            <a:extLst>
              <a:ext uri="{FF2B5EF4-FFF2-40B4-BE49-F238E27FC236}">
                <a16:creationId xmlns:a16="http://schemas.microsoft.com/office/drawing/2014/main" id="{3D1BC427-078F-467C-8666-F0D6A8A1F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2408" y="6356350"/>
            <a:ext cx="619592" cy="365125"/>
          </a:xfrm>
          <a:solidFill>
            <a:srgbClr val="2EB086"/>
          </a:solidFill>
        </p:spPr>
        <p:txBody>
          <a:bodyPr/>
          <a:lstStyle/>
          <a:p>
            <a:pPr algn="l"/>
            <a:fld id="{D0DF9A45-94D6-4B85-ACF6-0F9A13194140}" type="slidenum">
              <a:rPr lang="en-US" sz="1400" b="1" smtClean="0">
                <a:solidFill>
                  <a:schemeClr val="tx1"/>
                </a:solidFill>
              </a:rPr>
              <a:pPr algn="l"/>
              <a:t>2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418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22" grpId="0"/>
      <p:bldP spid="30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EB086"/>
            </a:gs>
            <a:gs pos="100000">
              <a:srgbClr val="31355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B5C2B645-8102-456C-AE23-C14AAEA73DC7}"/>
              </a:ext>
            </a:extLst>
          </p:cNvPr>
          <p:cNvSpPr txBox="1"/>
          <p:nvPr/>
        </p:nvSpPr>
        <p:spPr>
          <a:xfrm>
            <a:off x="1244955" y="437781"/>
            <a:ext cx="9702089" cy="6454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>
              <a:defRPr/>
            </a:pPr>
            <a:r>
              <a:rPr lang="en-US" sz="4800" b="1" dirty="0"/>
              <a:t>MAIN TEAM MEMEBRS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34F9FA-D4D8-4E12-9524-B43530146C26}"/>
              </a:ext>
            </a:extLst>
          </p:cNvPr>
          <p:cNvSpPr txBox="1"/>
          <p:nvPr/>
        </p:nvSpPr>
        <p:spPr>
          <a:xfrm>
            <a:off x="1244955" y="1126884"/>
            <a:ext cx="9702089" cy="6454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defRPr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introduce team members use a photo and job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38FC61-CEAB-4100-9971-E9845842D2D3}"/>
              </a:ext>
            </a:extLst>
          </p:cNvPr>
          <p:cNvSpPr/>
          <p:nvPr/>
        </p:nvSpPr>
        <p:spPr>
          <a:xfrm>
            <a:off x="8489854" y="2389930"/>
            <a:ext cx="2078140" cy="207814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070768-C7F0-47DB-8DC9-5E8421190942}"/>
              </a:ext>
            </a:extLst>
          </p:cNvPr>
          <p:cNvSpPr txBox="1"/>
          <p:nvPr/>
        </p:nvSpPr>
        <p:spPr>
          <a:xfrm>
            <a:off x="8407008" y="4713162"/>
            <a:ext cx="2243833" cy="4058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/>
            <a:r>
              <a:rPr lang="en-US" b="1" dirty="0">
                <a:solidFill>
                  <a:schemeClr val="bg1"/>
                </a:solidFill>
              </a:rPr>
              <a:t>Insert Your job title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523FDA-9783-41F4-ABFD-930180797E90}"/>
              </a:ext>
            </a:extLst>
          </p:cNvPr>
          <p:cNvSpPr txBox="1"/>
          <p:nvPr/>
        </p:nvSpPr>
        <p:spPr>
          <a:xfrm>
            <a:off x="8489854" y="5119061"/>
            <a:ext cx="207814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Here you can add more info about a team member.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49B08A9-0353-4FEE-B3E9-5D0E3DE7441D}"/>
              </a:ext>
            </a:extLst>
          </p:cNvPr>
          <p:cNvSpPr/>
          <p:nvPr/>
        </p:nvSpPr>
        <p:spPr>
          <a:xfrm>
            <a:off x="5056930" y="2389930"/>
            <a:ext cx="2078140" cy="207814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998B67-822B-4AC7-AFE2-48C06DEC63D3}"/>
              </a:ext>
            </a:extLst>
          </p:cNvPr>
          <p:cNvSpPr txBox="1"/>
          <p:nvPr/>
        </p:nvSpPr>
        <p:spPr>
          <a:xfrm>
            <a:off x="4974084" y="4713162"/>
            <a:ext cx="2243833" cy="4058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/>
            <a:r>
              <a:rPr lang="en-US" b="1" dirty="0">
                <a:solidFill>
                  <a:schemeClr val="bg1"/>
                </a:solidFill>
              </a:rPr>
              <a:t>Insert Your job title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BF3D0A-4C98-4CFC-9594-C1D838733111}"/>
              </a:ext>
            </a:extLst>
          </p:cNvPr>
          <p:cNvSpPr txBox="1"/>
          <p:nvPr/>
        </p:nvSpPr>
        <p:spPr>
          <a:xfrm>
            <a:off x="5056930" y="5119061"/>
            <a:ext cx="207814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Here you can add more info about a team member.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FF713C-DDF7-4133-B06E-D839033F77F1}"/>
              </a:ext>
            </a:extLst>
          </p:cNvPr>
          <p:cNvSpPr/>
          <p:nvPr/>
        </p:nvSpPr>
        <p:spPr>
          <a:xfrm>
            <a:off x="1624006" y="2389930"/>
            <a:ext cx="2078140" cy="207814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42CBA6-2D1A-4571-AA93-9BDDCEAADDEC}"/>
              </a:ext>
            </a:extLst>
          </p:cNvPr>
          <p:cNvSpPr txBox="1"/>
          <p:nvPr/>
        </p:nvSpPr>
        <p:spPr>
          <a:xfrm>
            <a:off x="1541160" y="4713162"/>
            <a:ext cx="2243833" cy="4058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/>
            <a:r>
              <a:rPr lang="en-US" b="1" dirty="0">
                <a:solidFill>
                  <a:schemeClr val="bg1"/>
                </a:solidFill>
              </a:rPr>
              <a:t>Insert Your job title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A32FAA-307F-4AE6-A2CF-E238FE9BC826}"/>
              </a:ext>
            </a:extLst>
          </p:cNvPr>
          <p:cNvSpPr txBox="1"/>
          <p:nvPr/>
        </p:nvSpPr>
        <p:spPr>
          <a:xfrm>
            <a:off x="1624006" y="5119061"/>
            <a:ext cx="207814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Here you can add more info about a team member.</a:t>
            </a:r>
          </a:p>
        </p:txBody>
      </p:sp>
      <p:pic>
        <p:nvPicPr>
          <p:cNvPr id="39" name="Picture Placeholder 38">
            <a:extLst>
              <a:ext uri="{FF2B5EF4-FFF2-40B4-BE49-F238E27FC236}">
                <a16:creationId xmlns:a16="http://schemas.microsoft.com/office/drawing/2014/main" id="{FC770DD0-7EDD-423D-8300-4330D48A2F7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28924" y="2529000"/>
            <a:ext cx="1800000" cy="1800000"/>
          </a:xfrm>
        </p:spPr>
      </p:pic>
      <p:pic>
        <p:nvPicPr>
          <p:cNvPr id="45" name="Picture Placeholder 44">
            <a:extLst>
              <a:ext uri="{FF2B5EF4-FFF2-40B4-BE49-F238E27FC236}">
                <a16:creationId xmlns:a16="http://schemas.microsoft.com/office/drawing/2014/main" id="{D6C3EF22-5F0E-489A-82EE-4EAD9EE395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63076" y="2529000"/>
            <a:ext cx="1800000" cy="1800000"/>
          </a:xfrm>
        </p:spPr>
      </p:pic>
      <p:pic>
        <p:nvPicPr>
          <p:cNvPr id="53" name="Picture Placeholder 52">
            <a:extLst>
              <a:ext uri="{FF2B5EF4-FFF2-40B4-BE49-F238E27FC236}">
                <a16:creationId xmlns:a16="http://schemas.microsoft.com/office/drawing/2014/main" id="{3F131847-C330-47D1-AFF8-B9C60F27843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96000" y="2529000"/>
            <a:ext cx="1800000" cy="1800000"/>
          </a:xfrm>
        </p:spPr>
      </p:pic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D0ABDE51-A336-43B4-AC3C-15657F10C197}"/>
              </a:ext>
            </a:extLst>
          </p:cNvPr>
          <p:cNvSpPr/>
          <p:nvPr/>
        </p:nvSpPr>
        <p:spPr>
          <a:xfrm>
            <a:off x="8685448" y="6030225"/>
            <a:ext cx="1686952" cy="36379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Insert a link</a:t>
            </a:r>
            <a:endParaRPr lang="lt-LT" sz="1400" dirty="0">
              <a:solidFill>
                <a:schemeClr val="tx1"/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79D1E9F3-512C-47A2-A938-DA452682CCC3}"/>
              </a:ext>
            </a:extLst>
          </p:cNvPr>
          <p:cNvSpPr/>
          <p:nvPr/>
        </p:nvSpPr>
        <p:spPr>
          <a:xfrm>
            <a:off x="5252523" y="6030225"/>
            <a:ext cx="1686952" cy="36379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Insert a link</a:t>
            </a:r>
            <a:endParaRPr lang="lt-LT" sz="1400" dirty="0">
              <a:solidFill>
                <a:schemeClr val="tx1"/>
              </a:solidFill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93453EB9-02A9-4699-B31B-4C79A2211911}"/>
              </a:ext>
            </a:extLst>
          </p:cNvPr>
          <p:cNvSpPr/>
          <p:nvPr/>
        </p:nvSpPr>
        <p:spPr>
          <a:xfrm>
            <a:off x="1819600" y="6030225"/>
            <a:ext cx="1686952" cy="36379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Insert a link</a:t>
            </a:r>
            <a:endParaRPr lang="lt-LT" sz="1400" dirty="0">
              <a:solidFill>
                <a:schemeClr val="tx1"/>
              </a:solidFill>
            </a:endParaRPr>
          </a:p>
        </p:txBody>
      </p:sp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97960637-CB62-4A83-B159-EFD28003A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2408" y="6356350"/>
            <a:ext cx="619592" cy="365125"/>
          </a:xfrm>
          <a:solidFill>
            <a:srgbClr val="2EB086"/>
          </a:solidFill>
        </p:spPr>
        <p:txBody>
          <a:bodyPr/>
          <a:lstStyle/>
          <a:p>
            <a:pPr algn="l"/>
            <a:fld id="{D0DF9A45-94D6-4B85-ACF6-0F9A13194140}" type="slidenum">
              <a:rPr lang="en-US" sz="1400" b="1" smtClean="0">
                <a:solidFill>
                  <a:schemeClr val="tx1"/>
                </a:solidFill>
              </a:rPr>
              <a:pPr algn="l"/>
              <a:t>3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763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750"/>
                            </p:stCondLst>
                            <p:childTnLst>
                              <p:par>
                                <p:cTn id="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250"/>
                            </p:stCondLst>
                            <p:childTnLst>
                              <p:par>
                                <p:cTn id="7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750"/>
                            </p:stCondLst>
                            <p:childTnLst>
                              <p:par>
                                <p:cTn id="7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9" grpId="0" animBg="1"/>
      <p:bldP spid="11" grpId="0"/>
      <p:bldP spid="12" grpId="0"/>
      <p:bldP spid="17" grpId="0" animBg="1"/>
      <p:bldP spid="18" grpId="0"/>
      <p:bldP spid="19" grpId="0"/>
      <p:bldP spid="21" grpId="0" animBg="1"/>
      <p:bldP spid="22" grpId="0"/>
      <p:bldP spid="23" grpId="0"/>
      <p:bldP spid="54" grpId="0" animBg="1"/>
      <p:bldP spid="55" grpId="0" animBg="1"/>
      <p:bldP spid="5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EB086"/>
            </a:gs>
            <a:gs pos="100000">
              <a:srgbClr val="31355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EBB2026C-0DEB-4372-8441-7A7CFE4728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BADD3FA-08F0-43DF-942F-06BCBD3FE079}"/>
              </a:ext>
            </a:extLst>
          </p:cNvPr>
          <p:cNvSpPr/>
          <p:nvPr/>
        </p:nvSpPr>
        <p:spPr>
          <a:xfrm>
            <a:off x="1244956" y="944218"/>
            <a:ext cx="9702089" cy="4969565"/>
          </a:xfrm>
          <a:prstGeom prst="rect">
            <a:avLst/>
          </a:prstGeom>
          <a:gradFill>
            <a:gsLst>
              <a:gs pos="0">
                <a:srgbClr val="2EB086"/>
              </a:gs>
              <a:gs pos="100000">
                <a:srgbClr val="31355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C880E4-6494-467F-AD35-CB2B0C54DF4A}"/>
              </a:ext>
            </a:extLst>
          </p:cNvPr>
          <p:cNvSpPr/>
          <p:nvPr/>
        </p:nvSpPr>
        <p:spPr>
          <a:xfrm>
            <a:off x="527538" y="670809"/>
            <a:ext cx="11136924" cy="5516381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659D9E-F3F1-4A34-94BF-00E911D89645}"/>
              </a:ext>
            </a:extLst>
          </p:cNvPr>
          <p:cNvSpPr txBox="1"/>
          <p:nvPr/>
        </p:nvSpPr>
        <p:spPr>
          <a:xfrm>
            <a:off x="1244955" y="2196624"/>
            <a:ext cx="9702089" cy="371715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/>
            <a:r>
              <a:rPr lang="en-US" dirty="0"/>
              <a:t>A company profile template is a marketing tool that showcases your brand’s products, services, and activities. A powerful company profile presentation should be more than just a brochure. It vibrantly showcases your business and engages with stakeholders about your company’s offerings and unique qualities.</a:t>
            </a:r>
          </a:p>
          <a:p>
            <a:pPr lvl="0"/>
            <a:endParaRPr lang="en-US" dirty="0"/>
          </a:p>
          <a:p>
            <a:pPr marL="285750" lvl="0" indent="-285750">
              <a:buFont typeface="Calibri" panose="020F0502020204030204" pitchFamily="34" charset="0"/>
              <a:buChar char="―"/>
            </a:pPr>
            <a:r>
              <a:rPr lang="en-US" dirty="0"/>
              <a:t>Most small businesses don't spend time building a business profile template... until they need it. While these profiles are sometimes designed as one-pager documents or even infographics, we continue to defend that the slide presentation format is probably the best.</a:t>
            </a:r>
          </a:p>
          <a:p>
            <a:pPr lvl="0"/>
            <a:endParaRPr lang="en-US" dirty="0"/>
          </a:p>
          <a:p>
            <a:pPr marL="285750" indent="-285750">
              <a:buFont typeface="Calibri" panose="020F0502020204030204" pitchFamily="34" charset="0"/>
              <a:buChar char="―"/>
            </a:pPr>
            <a:r>
              <a:rPr lang="en-US" dirty="0"/>
              <a:t>The challenge with one-pagers and infographics is that once built, adding or removing information is complicated. With a presentation, on the other hand, you can add, or hide slides to be able to tailor the company to whoever is receiving it.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77203C-B342-4342-A9B0-3A9064D0376D}"/>
              </a:ext>
            </a:extLst>
          </p:cNvPr>
          <p:cNvSpPr txBox="1"/>
          <p:nvPr/>
        </p:nvSpPr>
        <p:spPr>
          <a:xfrm>
            <a:off x="1244955" y="1197437"/>
            <a:ext cx="9702089" cy="6454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>
              <a:defRPr/>
            </a:pPr>
            <a:r>
              <a:rPr lang="en-US" sz="4000" b="1" dirty="0"/>
              <a:t>What do your customers know about you?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8A3DBC98-575A-4864-950E-7EE0C7BD6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2408" y="6356350"/>
            <a:ext cx="619592" cy="365125"/>
          </a:xfrm>
          <a:solidFill>
            <a:srgbClr val="2EB086"/>
          </a:solidFill>
        </p:spPr>
        <p:txBody>
          <a:bodyPr/>
          <a:lstStyle/>
          <a:p>
            <a:pPr algn="l"/>
            <a:fld id="{D0DF9A45-94D6-4B85-ACF6-0F9A13194140}" type="slidenum">
              <a:rPr lang="en-US" sz="1400" b="1" smtClean="0">
                <a:solidFill>
                  <a:schemeClr val="tx1"/>
                </a:solidFill>
              </a:rPr>
              <a:pPr algn="l"/>
              <a:t>4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42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build="p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EB086"/>
            </a:gs>
            <a:gs pos="100000">
              <a:srgbClr val="31355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31B63D-6B6F-4780-B675-11EF13D0A62C}"/>
              </a:ext>
            </a:extLst>
          </p:cNvPr>
          <p:cNvSpPr txBox="1"/>
          <p:nvPr/>
        </p:nvSpPr>
        <p:spPr>
          <a:xfrm>
            <a:off x="933089" y="576432"/>
            <a:ext cx="3666861" cy="64543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>
              <a:defRPr/>
            </a:pPr>
            <a:r>
              <a:rPr lang="en-US" sz="4800" b="1" dirty="0"/>
              <a:t>Services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E8E3C4-2A44-4074-A375-6BE314587DBA}"/>
              </a:ext>
            </a:extLst>
          </p:cNvPr>
          <p:cNvSpPr txBox="1"/>
          <p:nvPr/>
        </p:nvSpPr>
        <p:spPr>
          <a:xfrm>
            <a:off x="933089" y="1501152"/>
            <a:ext cx="10268321" cy="116584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/>
            <a:r>
              <a:rPr lang="en-US" dirty="0"/>
              <a:t>‍This is a kind of 'what we do' slide which again, might not apply to every single context. If you are using this presentation for a business proposal, you may want to mention other services or products your company has, as a way to bring some context into the pitch.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AC6F58-4A55-4153-A3D0-C2C19658FB14}"/>
              </a:ext>
            </a:extLst>
          </p:cNvPr>
          <p:cNvSpPr/>
          <p:nvPr/>
        </p:nvSpPr>
        <p:spPr>
          <a:xfrm>
            <a:off x="933092" y="3063517"/>
            <a:ext cx="2078140" cy="207814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6BAC015-172A-4B16-A392-58B8B3ABBC3E}"/>
              </a:ext>
            </a:extLst>
          </p:cNvPr>
          <p:cNvSpPr/>
          <p:nvPr/>
        </p:nvSpPr>
        <p:spPr>
          <a:xfrm rot="5400000">
            <a:off x="1866677" y="5159219"/>
            <a:ext cx="210969" cy="395257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Placeholder 33">
            <a:extLst>
              <a:ext uri="{FF2B5EF4-FFF2-40B4-BE49-F238E27FC236}">
                <a16:creationId xmlns:a16="http://schemas.microsoft.com/office/drawing/2014/main" id="{D2271529-7B07-4A3A-AC43-7ABD1045EA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32" name="Picture Placeholder 31">
            <a:extLst>
              <a:ext uri="{FF2B5EF4-FFF2-40B4-BE49-F238E27FC236}">
                <a16:creationId xmlns:a16="http://schemas.microsoft.com/office/drawing/2014/main" id="{80652E14-739A-4645-AF1E-FE17BF3A945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C2A99462-E0D9-4A3C-A2C1-2350AFDBB02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26" name="Picture Placeholder 25">
            <a:extLst>
              <a:ext uri="{FF2B5EF4-FFF2-40B4-BE49-F238E27FC236}">
                <a16:creationId xmlns:a16="http://schemas.microsoft.com/office/drawing/2014/main" id="{D5B417AD-5609-4E1A-8E93-413AC87ADA5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03036AE2-3B63-4E0E-82AC-8131FF13781D}"/>
              </a:ext>
            </a:extLst>
          </p:cNvPr>
          <p:cNvSpPr/>
          <p:nvPr/>
        </p:nvSpPr>
        <p:spPr>
          <a:xfrm rot="5400000">
            <a:off x="4596737" y="5159219"/>
            <a:ext cx="210969" cy="395257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CC2EA42A-2EED-44FB-AA88-5F01DB18046A}"/>
              </a:ext>
            </a:extLst>
          </p:cNvPr>
          <p:cNvSpPr/>
          <p:nvPr/>
        </p:nvSpPr>
        <p:spPr>
          <a:xfrm rot="5400000">
            <a:off x="7326796" y="5159219"/>
            <a:ext cx="210969" cy="395257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519F5F2C-4248-4363-B5EE-DCAFC150746F}"/>
              </a:ext>
            </a:extLst>
          </p:cNvPr>
          <p:cNvSpPr/>
          <p:nvPr/>
        </p:nvSpPr>
        <p:spPr>
          <a:xfrm rot="5400000">
            <a:off x="10056857" y="5155089"/>
            <a:ext cx="210969" cy="395257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5F5BB9F-E1B7-4448-AC93-AAE5BFEC98A5}"/>
              </a:ext>
            </a:extLst>
          </p:cNvPr>
          <p:cNvSpPr txBox="1"/>
          <p:nvPr/>
        </p:nvSpPr>
        <p:spPr>
          <a:xfrm>
            <a:off x="933089" y="5538174"/>
            <a:ext cx="2078141" cy="4058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/>
            <a:r>
              <a:rPr lang="en-US" b="1" dirty="0">
                <a:solidFill>
                  <a:schemeClr val="bg1"/>
                </a:solidFill>
              </a:rPr>
              <a:t>Insert service title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C563AEF-075B-4D0E-AC53-F1DD544ED2AA}"/>
              </a:ext>
            </a:extLst>
          </p:cNvPr>
          <p:cNvSpPr txBox="1"/>
          <p:nvPr/>
        </p:nvSpPr>
        <p:spPr>
          <a:xfrm>
            <a:off x="933089" y="5944073"/>
            <a:ext cx="207814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en-US" sz="1600" dirty="0"/>
              <a:t>Insert more info about a company service.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116E06E-B860-4D75-B426-E15F0364172D}"/>
              </a:ext>
            </a:extLst>
          </p:cNvPr>
          <p:cNvSpPr txBox="1"/>
          <p:nvPr/>
        </p:nvSpPr>
        <p:spPr>
          <a:xfrm>
            <a:off x="3663151" y="5538174"/>
            <a:ext cx="2078141" cy="4058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/>
            <a:r>
              <a:rPr lang="en-US" b="1" dirty="0">
                <a:solidFill>
                  <a:schemeClr val="bg1"/>
                </a:solidFill>
              </a:rPr>
              <a:t>Insert service title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74CCA37-4E7A-4D00-9DF9-D55A0C067052}"/>
              </a:ext>
            </a:extLst>
          </p:cNvPr>
          <p:cNvSpPr txBox="1"/>
          <p:nvPr/>
        </p:nvSpPr>
        <p:spPr>
          <a:xfrm>
            <a:off x="3663151" y="5944073"/>
            <a:ext cx="207814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en-US" sz="1600" dirty="0"/>
              <a:t>Insert more info about a company service.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A0282E9-CBA8-41F7-9CFF-9BE93DA009EC}"/>
              </a:ext>
            </a:extLst>
          </p:cNvPr>
          <p:cNvSpPr txBox="1"/>
          <p:nvPr/>
        </p:nvSpPr>
        <p:spPr>
          <a:xfrm>
            <a:off x="6393210" y="5538174"/>
            <a:ext cx="2078141" cy="4058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/>
            <a:r>
              <a:rPr lang="en-US" b="1" dirty="0">
                <a:solidFill>
                  <a:schemeClr val="bg1"/>
                </a:solidFill>
              </a:rPr>
              <a:t>Insert service title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BE1310-69EA-4D0A-887A-C0023D7F2830}"/>
              </a:ext>
            </a:extLst>
          </p:cNvPr>
          <p:cNvSpPr txBox="1"/>
          <p:nvPr/>
        </p:nvSpPr>
        <p:spPr>
          <a:xfrm>
            <a:off x="6393210" y="5944073"/>
            <a:ext cx="207814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en-US" sz="1600" dirty="0"/>
              <a:t>Insert more info about a company service.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2F1639A-E8CC-43D5-AFD9-CA77E1624EC6}"/>
              </a:ext>
            </a:extLst>
          </p:cNvPr>
          <p:cNvSpPr txBox="1"/>
          <p:nvPr/>
        </p:nvSpPr>
        <p:spPr>
          <a:xfrm>
            <a:off x="9123269" y="5538174"/>
            <a:ext cx="2078141" cy="40589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ctr"/>
            <a:r>
              <a:rPr lang="en-US" b="1" dirty="0">
                <a:solidFill>
                  <a:schemeClr val="bg1"/>
                </a:solidFill>
              </a:rPr>
              <a:t>Insert service title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B64481-F732-45E7-BA72-A27DA6C42D29}"/>
              </a:ext>
            </a:extLst>
          </p:cNvPr>
          <p:cNvSpPr txBox="1"/>
          <p:nvPr/>
        </p:nvSpPr>
        <p:spPr>
          <a:xfrm>
            <a:off x="9123269" y="5944073"/>
            <a:ext cx="207814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ctr"/>
            <a:r>
              <a:rPr lang="en-US" sz="1600" dirty="0"/>
              <a:t>Insert more info about a company service.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265C1D0-A0AB-4289-8D31-F9FB38B37470}"/>
              </a:ext>
            </a:extLst>
          </p:cNvPr>
          <p:cNvSpPr/>
          <p:nvPr/>
        </p:nvSpPr>
        <p:spPr>
          <a:xfrm>
            <a:off x="3663151" y="3063517"/>
            <a:ext cx="2078140" cy="207814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057F5B7-2ADC-4258-973A-9EED62E44500}"/>
              </a:ext>
            </a:extLst>
          </p:cNvPr>
          <p:cNvSpPr/>
          <p:nvPr/>
        </p:nvSpPr>
        <p:spPr>
          <a:xfrm>
            <a:off x="6393210" y="3063517"/>
            <a:ext cx="2078140" cy="207814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CC86075-9E32-46F7-9D12-B42F8B5E68C3}"/>
              </a:ext>
            </a:extLst>
          </p:cNvPr>
          <p:cNvSpPr/>
          <p:nvPr/>
        </p:nvSpPr>
        <p:spPr>
          <a:xfrm>
            <a:off x="9123270" y="3063517"/>
            <a:ext cx="2078140" cy="207814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0F02B6BD-7567-4700-B273-E289B2B73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2408" y="6356350"/>
            <a:ext cx="619592" cy="365125"/>
          </a:xfrm>
          <a:solidFill>
            <a:srgbClr val="2EB086"/>
          </a:solidFill>
        </p:spPr>
        <p:txBody>
          <a:bodyPr/>
          <a:lstStyle/>
          <a:p>
            <a:pPr algn="l"/>
            <a:fld id="{D0DF9A45-94D6-4B85-ACF6-0F9A13194140}" type="slidenum">
              <a:rPr lang="en-US" sz="1400" b="1" smtClean="0">
                <a:solidFill>
                  <a:schemeClr val="tx1"/>
                </a:solidFill>
              </a:rPr>
              <a:pPr algn="l"/>
              <a:t>5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63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0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8500"/>
                            </p:stCondLst>
                            <p:childTnLst>
                              <p:par>
                                <p:cTn id="8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5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9" grpId="0" animBg="1"/>
      <p:bldP spid="11" grpId="0" animBg="1"/>
      <p:bldP spid="17" grpId="0" animBg="1"/>
      <p:bldP spid="18" grpId="0" animBg="1"/>
      <p:bldP spid="20" grpId="0" animBg="1"/>
      <p:bldP spid="36" grpId="0"/>
      <p:bldP spid="37" grpId="0"/>
      <p:bldP spid="40" grpId="0"/>
      <p:bldP spid="41" grpId="0"/>
      <p:bldP spid="42" grpId="0"/>
      <p:bldP spid="43" grpId="0"/>
      <p:bldP spid="46" grpId="0"/>
      <p:bldP spid="47" grpId="0"/>
      <p:bldP spid="50" grpId="0" animBg="1"/>
      <p:bldP spid="51" grpId="0" animBg="1"/>
      <p:bldP spid="5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EB086"/>
            </a:gs>
            <a:gs pos="100000">
              <a:srgbClr val="31355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31B63D-6B6F-4780-B675-11EF13D0A62C}"/>
              </a:ext>
            </a:extLst>
          </p:cNvPr>
          <p:cNvSpPr txBox="1"/>
          <p:nvPr/>
        </p:nvSpPr>
        <p:spPr>
          <a:xfrm>
            <a:off x="8099634" y="1970517"/>
            <a:ext cx="3372742" cy="10054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>
              <a:defRPr/>
            </a:pPr>
            <a:r>
              <a:rPr lang="en-US" sz="5400" b="1" dirty="0"/>
              <a:t>Contact US</a:t>
            </a:r>
          </a:p>
        </p:txBody>
      </p:sp>
      <p:grpSp>
        <p:nvGrpSpPr>
          <p:cNvPr id="30" name="Группа 252">
            <a:extLst>
              <a:ext uri="{FF2B5EF4-FFF2-40B4-BE49-F238E27FC236}">
                <a16:creationId xmlns:a16="http://schemas.microsoft.com/office/drawing/2014/main" id="{610DDCE3-1591-4369-A63F-EAD909E784A6}"/>
              </a:ext>
            </a:extLst>
          </p:cNvPr>
          <p:cNvGrpSpPr>
            <a:grpSpLocks noChangeAspect="1"/>
          </p:cNvGrpSpPr>
          <p:nvPr/>
        </p:nvGrpSpPr>
        <p:grpSpPr>
          <a:xfrm>
            <a:off x="8293528" y="3393963"/>
            <a:ext cx="302219" cy="353229"/>
            <a:chOff x="4533900" y="1600201"/>
            <a:chExt cx="3122613" cy="3649663"/>
          </a:xfrm>
          <a:solidFill>
            <a:srgbClr val="19282F"/>
          </a:solidFill>
        </p:grpSpPr>
        <p:sp>
          <p:nvSpPr>
            <p:cNvPr id="31" name="Freeform 223">
              <a:extLst>
                <a:ext uri="{FF2B5EF4-FFF2-40B4-BE49-F238E27FC236}">
                  <a16:creationId xmlns:a16="http://schemas.microsoft.com/office/drawing/2014/main" id="{4B19F174-DE78-4C99-B4C4-580C139A03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29188" y="1600201"/>
              <a:ext cx="2332038" cy="1917700"/>
            </a:xfrm>
            <a:custGeom>
              <a:avLst/>
              <a:gdLst>
                <a:gd name="T0" fmla="*/ 1145 w 2938"/>
                <a:gd name="T1" fmla="*/ 242 h 2416"/>
                <a:gd name="T2" fmla="*/ 834 w 2938"/>
                <a:gd name="T3" fmla="*/ 366 h 2416"/>
                <a:gd name="T4" fmla="*/ 602 w 2938"/>
                <a:gd name="T5" fmla="*/ 569 h 2416"/>
                <a:gd name="T6" fmla="*/ 482 w 2938"/>
                <a:gd name="T7" fmla="*/ 827 h 2416"/>
                <a:gd name="T8" fmla="*/ 483 w 2938"/>
                <a:gd name="T9" fmla="*/ 931 h 2416"/>
                <a:gd name="T10" fmla="*/ 508 w 2938"/>
                <a:gd name="T11" fmla="*/ 935 h 2416"/>
                <a:gd name="T12" fmla="*/ 552 w 2938"/>
                <a:gd name="T13" fmla="*/ 942 h 2416"/>
                <a:gd name="T14" fmla="*/ 619 w 2938"/>
                <a:gd name="T15" fmla="*/ 844 h 2416"/>
                <a:gd name="T16" fmla="*/ 866 w 2938"/>
                <a:gd name="T17" fmla="*/ 589 h 2416"/>
                <a:gd name="T18" fmla="*/ 1190 w 2938"/>
                <a:gd name="T19" fmla="*/ 434 h 2416"/>
                <a:gd name="T20" fmla="*/ 1564 w 2938"/>
                <a:gd name="T21" fmla="*/ 400 h 2416"/>
                <a:gd name="T22" fmla="*/ 1917 w 2938"/>
                <a:gd name="T23" fmla="*/ 498 h 2416"/>
                <a:gd name="T24" fmla="*/ 2206 w 2938"/>
                <a:gd name="T25" fmla="*/ 707 h 2416"/>
                <a:gd name="T26" fmla="*/ 2370 w 2938"/>
                <a:gd name="T27" fmla="*/ 928 h 2416"/>
                <a:gd name="T28" fmla="*/ 2406 w 2938"/>
                <a:gd name="T29" fmla="*/ 939 h 2416"/>
                <a:gd name="T30" fmla="*/ 2454 w 2938"/>
                <a:gd name="T31" fmla="*/ 926 h 2416"/>
                <a:gd name="T32" fmla="*/ 2447 w 2938"/>
                <a:gd name="T33" fmla="*/ 824 h 2416"/>
                <a:gd name="T34" fmla="*/ 2297 w 2938"/>
                <a:gd name="T35" fmla="*/ 548 h 2416"/>
                <a:gd name="T36" fmla="*/ 2043 w 2938"/>
                <a:gd name="T37" fmla="*/ 341 h 2416"/>
                <a:gd name="T38" fmla="*/ 1711 w 2938"/>
                <a:gd name="T39" fmla="*/ 226 h 2416"/>
                <a:gd name="T40" fmla="*/ 1413 w 2938"/>
                <a:gd name="T41" fmla="*/ 0 h 2416"/>
                <a:gd name="T42" fmla="*/ 1819 w 2938"/>
                <a:gd name="T43" fmla="*/ 30 h 2416"/>
                <a:gd name="T44" fmla="*/ 2165 w 2938"/>
                <a:gd name="T45" fmla="*/ 161 h 2416"/>
                <a:gd name="T46" fmla="*/ 2440 w 2938"/>
                <a:gd name="T47" fmla="*/ 378 h 2416"/>
                <a:gd name="T48" fmla="*/ 2621 w 2938"/>
                <a:gd name="T49" fmla="*/ 663 h 2416"/>
                <a:gd name="T50" fmla="*/ 2685 w 2938"/>
                <a:gd name="T51" fmla="*/ 925 h 2416"/>
                <a:gd name="T52" fmla="*/ 2734 w 2938"/>
                <a:gd name="T53" fmla="*/ 950 h 2416"/>
                <a:gd name="T54" fmla="*/ 2820 w 2938"/>
                <a:gd name="T55" fmla="*/ 1008 h 2416"/>
                <a:gd name="T56" fmla="*/ 2894 w 2938"/>
                <a:gd name="T57" fmla="*/ 1127 h 2416"/>
                <a:gd name="T58" fmla="*/ 2936 w 2938"/>
                <a:gd name="T59" fmla="*/ 1323 h 2416"/>
                <a:gd name="T60" fmla="*/ 2928 w 2938"/>
                <a:gd name="T61" fmla="*/ 1682 h 2416"/>
                <a:gd name="T62" fmla="*/ 2865 w 2938"/>
                <a:gd name="T63" fmla="*/ 1822 h 2416"/>
                <a:gd name="T64" fmla="*/ 2772 w 2938"/>
                <a:gd name="T65" fmla="*/ 1898 h 2416"/>
                <a:gd name="T66" fmla="*/ 2682 w 2938"/>
                <a:gd name="T67" fmla="*/ 1923 h 2416"/>
                <a:gd name="T68" fmla="*/ 2412 w 2938"/>
                <a:gd name="T69" fmla="*/ 1919 h 2416"/>
                <a:gd name="T70" fmla="*/ 2356 w 2938"/>
                <a:gd name="T71" fmla="*/ 1920 h 2416"/>
                <a:gd name="T72" fmla="*/ 2234 w 2938"/>
                <a:gd name="T73" fmla="*/ 2076 h 2416"/>
                <a:gd name="T74" fmla="*/ 1970 w 2938"/>
                <a:gd name="T75" fmla="*/ 2286 h 2416"/>
                <a:gd name="T76" fmla="*/ 1647 w 2938"/>
                <a:gd name="T77" fmla="*/ 2401 h 2416"/>
                <a:gd name="T78" fmla="*/ 1289 w 2938"/>
                <a:gd name="T79" fmla="*/ 2401 h 2416"/>
                <a:gd name="T80" fmla="*/ 964 w 2938"/>
                <a:gd name="T81" fmla="*/ 2284 h 2416"/>
                <a:gd name="T82" fmla="*/ 700 w 2938"/>
                <a:gd name="T83" fmla="*/ 2073 h 2416"/>
                <a:gd name="T84" fmla="*/ 569 w 2938"/>
                <a:gd name="T85" fmla="*/ 1915 h 2416"/>
                <a:gd name="T86" fmla="*/ 511 w 2938"/>
                <a:gd name="T87" fmla="*/ 1923 h 2416"/>
                <a:gd name="T88" fmla="*/ 235 w 2938"/>
                <a:gd name="T89" fmla="*/ 1920 h 2416"/>
                <a:gd name="T90" fmla="*/ 141 w 2938"/>
                <a:gd name="T91" fmla="*/ 1884 h 2416"/>
                <a:gd name="T92" fmla="*/ 51 w 2938"/>
                <a:gd name="T93" fmla="*/ 1794 h 2416"/>
                <a:gd name="T94" fmla="*/ 2 w 2938"/>
                <a:gd name="T95" fmla="*/ 1635 h 2416"/>
                <a:gd name="T96" fmla="*/ 7 w 2938"/>
                <a:gd name="T97" fmla="*/ 1265 h 2416"/>
                <a:gd name="T98" fmla="*/ 57 w 2938"/>
                <a:gd name="T99" fmla="*/ 1092 h 2416"/>
                <a:gd name="T100" fmla="*/ 136 w 2938"/>
                <a:gd name="T101" fmla="*/ 991 h 2416"/>
                <a:gd name="T102" fmla="*/ 218 w 2938"/>
                <a:gd name="T103" fmla="*/ 945 h 2416"/>
                <a:gd name="T104" fmla="*/ 253 w 2938"/>
                <a:gd name="T105" fmla="*/ 918 h 2416"/>
                <a:gd name="T106" fmla="*/ 318 w 2938"/>
                <a:gd name="T107" fmla="*/ 653 h 2416"/>
                <a:gd name="T108" fmla="*/ 497 w 2938"/>
                <a:gd name="T109" fmla="*/ 371 h 2416"/>
                <a:gd name="T110" fmla="*/ 772 w 2938"/>
                <a:gd name="T111" fmla="*/ 158 h 2416"/>
                <a:gd name="T112" fmla="*/ 1118 w 2938"/>
                <a:gd name="T113" fmla="*/ 30 h 2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938" h="2416">
                  <a:moveTo>
                    <a:pt x="1413" y="211"/>
                  </a:moveTo>
                  <a:lnTo>
                    <a:pt x="1321" y="214"/>
                  </a:lnTo>
                  <a:lnTo>
                    <a:pt x="1232" y="225"/>
                  </a:lnTo>
                  <a:lnTo>
                    <a:pt x="1145" y="242"/>
                  </a:lnTo>
                  <a:lnTo>
                    <a:pt x="1062" y="264"/>
                  </a:lnTo>
                  <a:lnTo>
                    <a:pt x="982" y="294"/>
                  </a:lnTo>
                  <a:lnTo>
                    <a:pt x="905" y="327"/>
                  </a:lnTo>
                  <a:lnTo>
                    <a:pt x="834" y="366"/>
                  </a:lnTo>
                  <a:lnTo>
                    <a:pt x="768" y="411"/>
                  </a:lnTo>
                  <a:lnTo>
                    <a:pt x="706" y="460"/>
                  </a:lnTo>
                  <a:lnTo>
                    <a:pt x="651" y="513"/>
                  </a:lnTo>
                  <a:lnTo>
                    <a:pt x="602" y="569"/>
                  </a:lnTo>
                  <a:lnTo>
                    <a:pt x="562" y="630"/>
                  </a:lnTo>
                  <a:lnTo>
                    <a:pt x="527" y="693"/>
                  </a:lnTo>
                  <a:lnTo>
                    <a:pt x="500" y="758"/>
                  </a:lnTo>
                  <a:lnTo>
                    <a:pt x="482" y="827"/>
                  </a:lnTo>
                  <a:lnTo>
                    <a:pt x="473" y="898"/>
                  </a:lnTo>
                  <a:lnTo>
                    <a:pt x="473" y="912"/>
                  </a:lnTo>
                  <a:lnTo>
                    <a:pt x="478" y="924"/>
                  </a:lnTo>
                  <a:lnTo>
                    <a:pt x="483" y="931"/>
                  </a:lnTo>
                  <a:lnTo>
                    <a:pt x="487" y="933"/>
                  </a:lnTo>
                  <a:lnTo>
                    <a:pt x="492" y="935"/>
                  </a:lnTo>
                  <a:lnTo>
                    <a:pt x="494" y="935"/>
                  </a:lnTo>
                  <a:lnTo>
                    <a:pt x="508" y="935"/>
                  </a:lnTo>
                  <a:lnTo>
                    <a:pt x="520" y="936"/>
                  </a:lnTo>
                  <a:lnTo>
                    <a:pt x="529" y="938"/>
                  </a:lnTo>
                  <a:lnTo>
                    <a:pt x="543" y="943"/>
                  </a:lnTo>
                  <a:lnTo>
                    <a:pt x="552" y="942"/>
                  </a:lnTo>
                  <a:lnTo>
                    <a:pt x="560" y="936"/>
                  </a:lnTo>
                  <a:lnTo>
                    <a:pt x="567" y="928"/>
                  </a:lnTo>
                  <a:lnTo>
                    <a:pt x="573" y="919"/>
                  </a:lnTo>
                  <a:lnTo>
                    <a:pt x="619" y="844"/>
                  </a:lnTo>
                  <a:lnTo>
                    <a:pt x="672" y="772"/>
                  </a:lnTo>
                  <a:lnTo>
                    <a:pt x="731" y="705"/>
                  </a:lnTo>
                  <a:lnTo>
                    <a:pt x="796" y="645"/>
                  </a:lnTo>
                  <a:lnTo>
                    <a:pt x="866" y="589"/>
                  </a:lnTo>
                  <a:lnTo>
                    <a:pt x="942" y="540"/>
                  </a:lnTo>
                  <a:lnTo>
                    <a:pt x="1020" y="498"/>
                  </a:lnTo>
                  <a:lnTo>
                    <a:pt x="1103" y="462"/>
                  </a:lnTo>
                  <a:lnTo>
                    <a:pt x="1190" y="434"/>
                  </a:lnTo>
                  <a:lnTo>
                    <a:pt x="1279" y="413"/>
                  </a:lnTo>
                  <a:lnTo>
                    <a:pt x="1373" y="400"/>
                  </a:lnTo>
                  <a:lnTo>
                    <a:pt x="1469" y="396"/>
                  </a:lnTo>
                  <a:lnTo>
                    <a:pt x="1564" y="400"/>
                  </a:lnTo>
                  <a:lnTo>
                    <a:pt x="1656" y="413"/>
                  </a:lnTo>
                  <a:lnTo>
                    <a:pt x="1748" y="434"/>
                  </a:lnTo>
                  <a:lnTo>
                    <a:pt x="1834" y="462"/>
                  </a:lnTo>
                  <a:lnTo>
                    <a:pt x="1917" y="498"/>
                  </a:lnTo>
                  <a:lnTo>
                    <a:pt x="1996" y="540"/>
                  </a:lnTo>
                  <a:lnTo>
                    <a:pt x="2071" y="589"/>
                  </a:lnTo>
                  <a:lnTo>
                    <a:pt x="2141" y="645"/>
                  </a:lnTo>
                  <a:lnTo>
                    <a:pt x="2206" y="707"/>
                  </a:lnTo>
                  <a:lnTo>
                    <a:pt x="2265" y="772"/>
                  </a:lnTo>
                  <a:lnTo>
                    <a:pt x="2318" y="844"/>
                  </a:lnTo>
                  <a:lnTo>
                    <a:pt x="2364" y="919"/>
                  </a:lnTo>
                  <a:lnTo>
                    <a:pt x="2370" y="928"/>
                  </a:lnTo>
                  <a:lnTo>
                    <a:pt x="2376" y="936"/>
                  </a:lnTo>
                  <a:lnTo>
                    <a:pt x="2384" y="942"/>
                  </a:lnTo>
                  <a:lnTo>
                    <a:pt x="2394" y="943"/>
                  </a:lnTo>
                  <a:lnTo>
                    <a:pt x="2406" y="939"/>
                  </a:lnTo>
                  <a:lnTo>
                    <a:pt x="2416" y="936"/>
                  </a:lnTo>
                  <a:lnTo>
                    <a:pt x="2427" y="933"/>
                  </a:lnTo>
                  <a:lnTo>
                    <a:pt x="2441" y="931"/>
                  </a:lnTo>
                  <a:lnTo>
                    <a:pt x="2454" y="926"/>
                  </a:lnTo>
                  <a:lnTo>
                    <a:pt x="2461" y="919"/>
                  </a:lnTo>
                  <a:lnTo>
                    <a:pt x="2464" y="910"/>
                  </a:lnTo>
                  <a:lnTo>
                    <a:pt x="2464" y="901"/>
                  </a:lnTo>
                  <a:lnTo>
                    <a:pt x="2447" y="824"/>
                  </a:lnTo>
                  <a:lnTo>
                    <a:pt x="2420" y="750"/>
                  </a:lnTo>
                  <a:lnTo>
                    <a:pt x="2387" y="680"/>
                  </a:lnTo>
                  <a:lnTo>
                    <a:pt x="2346" y="613"/>
                  </a:lnTo>
                  <a:lnTo>
                    <a:pt x="2297" y="548"/>
                  </a:lnTo>
                  <a:lnTo>
                    <a:pt x="2242" y="490"/>
                  </a:lnTo>
                  <a:lnTo>
                    <a:pt x="2182" y="435"/>
                  </a:lnTo>
                  <a:lnTo>
                    <a:pt x="2115" y="386"/>
                  </a:lnTo>
                  <a:lnTo>
                    <a:pt x="2043" y="341"/>
                  </a:lnTo>
                  <a:lnTo>
                    <a:pt x="1966" y="303"/>
                  </a:lnTo>
                  <a:lnTo>
                    <a:pt x="1885" y="271"/>
                  </a:lnTo>
                  <a:lnTo>
                    <a:pt x="1799" y="245"/>
                  </a:lnTo>
                  <a:lnTo>
                    <a:pt x="1711" y="226"/>
                  </a:lnTo>
                  <a:lnTo>
                    <a:pt x="1619" y="215"/>
                  </a:lnTo>
                  <a:lnTo>
                    <a:pt x="1525" y="211"/>
                  </a:lnTo>
                  <a:lnTo>
                    <a:pt x="1413" y="211"/>
                  </a:lnTo>
                  <a:close/>
                  <a:moveTo>
                    <a:pt x="1413" y="0"/>
                  </a:moveTo>
                  <a:lnTo>
                    <a:pt x="1525" y="0"/>
                  </a:lnTo>
                  <a:lnTo>
                    <a:pt x="1624" y="2"/>
                  </a:lnTo>
                  <a:lnTo>
                    <a:pt x="1724" y="14"/>
                  </a:lnTo>
                  <a:lnTo>
                    <a:pt x="1819" y="30"/>
                  </a:lnTo>
                  <a:lnTo>
                    <a:pt x="1910" y="54"/>
                  </a:lnTo>
                  <a:lnTo>
                    <a:pt x="2000" y="84"/>
                  </a:lnTo>
                  <a:lnTo>
                    <a:pt x="2084" y="120"/>
                  </a:lnTo>
                  <a:lnTo>
                    <a:pt x="2165" y="161"/>
                  </a:lnTo>
                  <a:lnTo>
                    <a:pt x="2242" y="208"/>
                  </a:lnTo>
                  <a:lnTo>
                    <a:pt x="2314" y="260"/>
                  </a:lnTo>
                  <a:lnTo>
                    <a:pt x="2380" y="316"/>
                  </a:lnTo>
                  <a:lnTo>
                    <a:pt x="2440" y="378"/>
                  </a:lnTo>
                  <a:lnTo>
                    <a:pt x="2495" y="443"/>
                  </a:lnTo>
                  <a:lnTo>
                    <a:pt x="2544" y="512"/>
                  </a:lnTo>
                  <a:lnTo>
                    <a:pt x="2586" y="586"/>
                  </a:lnTo>
                  <a:lnTo>
                    <a:pt x="2621" y="663"/>
                  </a:lnTo>
                  <a:lnTo>
                    <a:pt x="2647" y="743"/>
                  </a:lnTo>
                  <a:lnTo>
                    <a:pt x="2667" y="826"/>
                  </a:lnTo>
                  <a:lnTo>
                    <a:pt x="2680" y="912"/>
                  </a:lnTo>
                  <a:lnTo>
                    <a:pt x="2685" y="925"/>
                  </a:lnTo>
                  <a:lnTo>
                    <a:pt x="2694" y="933"/>
                  </a:lnTo>
                  <a:lnTo>
                    <a:pt x="2705" y="939"/>
                  </a:lnTo>
                  <a:lnTo>
                    <a:pt x="2713" y="943"/>
                  </a:lnTo>
                  <a:lnTo>
                    <a:pt x="2734" y="950"/>
                  </a:lnTo>
                  <a:lnTo>
                    <a:pt x="2755" y="960"/>
                  </a:lnTo>
                  <a:lnTo>
                    <a:pt x="2776" y="973"/>
                  </a:lnTo>
                  <a:lnTo>
                    <a:pt x="2799" y="989"/>
                  </a:lnTo>
                  <a:lnTo>
                    <a:pt x="2820" y="1008"/>
                  </a:lnTo>
                  <a:lnTo>
                    <a:pt x="2841" y="1031"/>
                  </a:lnTo>
                  <a:lnTo>
                    <a:pt x="2860" y="1059"/>
                  </a:lnTo>
                  <a:lnTo>
                    <a:pt x="2879" y="1090"/>
                  </a:lnTo>
                  <a:lnTo>
                    <a:pt x="2894" y="1127"/>
                  </a:lnTo>
                  <a:lnTo>
                    <a:pt x="2910" y="1167"/>
                  </a:lnTo>
                  <a:lnTo>
                    <a:pt x="2921" y="1213"/>
                  </a:lnTo>
                  <a:lnTo>
                    <a:pt x="2929" y="1265"/>
                  </a:lnTo>
                  <a:lnTo>
                    <a:pt x="2936" y="1323"/>
                  </a:lnTo>
                  <a:lnTo>
                    <a:pt x="2938" y="1384"/>
                  </a:lnTo>
                  <a:lnTo>
                    <a:pt x="2938" y="1582"/>
                  </a:lnTo>
                  <a:lnTo>
                    <a:pt x="2935" y="1635"/>
                  </a:lnTo>
                  <a:lnTo>
                    <a:pt x="2928" y="1682"/>
                  </a:lnTo>
                  <a:lnTo>
                    <a:pt x="2917" y="1724"/>
                  </a:lnTo>
                  <a:lnTo>
                    <a:pt x="2903" y="1762"/>
                  </a:lnTo>
                  <a:lnTo>
                    <a:pt x="2884" y="1794"/>
                  </a:lnTo>
                  <a:lnTo>
                    <a:pt x="2865" y="1822"/>
                  </a:lnTo>
                  <a:lnTo>
                    <a:pt x="2844" y="1848"/>
                  </a:lnTo>
                  <a:lnTo>
                    <a:pt x="2820" y="1867"/>
                  </a:lnTo>
                  <a:lnTo>
                    <a:pt x="2796" y="1884"/>
                  </a:lnTo>
                  <a:lnTo>
                    <a:pt x="2772" y="1898"/>
                  </a:lnTo>
                  <a:lnTo>
                    <a:pt x="2747" y="1908"/>
                  </a:lnTo>
                  <a:lnTo>
                    <a:pt x="2725" y="1916"/>
                  </a:lnTo>
                  <a:lnTo>
                    <a:pt x="2702" y="1920"/>
                  </a:lnTo>
                  <a:lnTo>
                    <a:pt x="2682" y="1923"/>
                  </a:lnTo>
                  <a:lnTo>
                    <a:pt x="2664" y="1925"/>
                  </a:lnTo>
                  <a:lnTo>
                    <a:pt x="2443" y="1925"/>
                  </a:lnTo>
                  <a:lnTo>
                    <a:pt x="2426" y="1923"/>
                  </a:lnTo>
                  <a:lnTo>
                    <a:pt x="2412" y="1919"/>
                  </a:lnTo>
                  <a:lnTo>
                    <a:pt x="2398" y="1915"/>
                  </a:lnTo>
                  <a:lnTo>
                    <a:pt x="2385" y="1912"/>
                  </a:lnTo>
                  <a:lnTo>
                    <a:pt x="2370" y="1913"/>
                  </a:lnTo>
                  <a:lnTo>
                    <a:pt x="2356" y="1920"/>
                  </a:lnTo>
                  <a:lnTo>
                    <a:pt x="2345" y="1929"/>
                  </a:lnTo>
                  <a:lnTo>
                    <a:pt x="2335" y="1941"/>
                  </a:lnTo>
                  <a:lnTo>
                    <a:pt x="2287" y="2010"/>
                  </a:lnTo>
                  <a:lnTo>
                    <a:pt x="2234" y="2076"/>
                  </a:lnTo>
                  <a:lnTo>
                    <a:pt x="2175" y="2136"/>
                  </a:lnTo>
                  <a:lnTo>
                    <a:pt x="2112" y="2191"/>
                  </a:lnTo>
                  <a:lnTo>
                    <a:pt x="2043" y="2241"/>
                  </a:lnTo>
                  <a:lnTo>
                    <a:pt x="1970" y="2286"/>
                  </a:lnTo>
                  <a:lnTo>
                    <a:pt x="1895" y="2324"/>
                  </a:lnTo>
                  <a:lnTo>
                    <a:pt x="1815" y="2356"/>
                  </a:lnTo>
                  <a:lnTo>
                    <a:pt x="1732" y="2382"/>
                  </a:lnTo>
                  <a:lnTo>
                    <a:pt x="1647" y="2401"/>
                  </a:lnTo>
                  <a:lnTo>
                    <a:pt x="1558" y="2412"/>
                  </a:lnTo>
                  <a:lnTo>
                    <a:pt x="1469" y="2416"/>
                  </a:lnTo>
                  <a:lnTo>
                    <a:pt x="1377" y="2412"/>
                  </a:lnTo>
                  <a:lnTo>
                    <a:pt x="1289" y="2401"/>
                  </a:lnTo>
                  <a:lnTo>
                    <a:pt x="1202" y="2382"/>
                  </a:lnTo>
                  <a:lnTo>
                    <a:pt x="1120" y="2356"/>
                  </a:lnTo>
                  <a:lnTo>
                    <a:pt x="1040" y="2324"/>
                  </a:lnTo>
                  <a:lnTo>
                    <a:pt x="964" y="2284"/>
                  </a:lnTo>
                  <a:lnTo>
                    <a:pt x="891" y="2240"/>
                  </a:lnTo>
                  <a:lnTo>
                    <a:pt x="822" y="2189"/>
                  </a:lnTo>
                  <a:lnTo>
                    <a:pt x="759" y="2133"/>
                  </a:lnTo>
                  <a:lnTo>
                    <a:pt x="700" y="2073"/>
                  </a:lnTo>
                  <a:lnTo>
                    <a:pt x="647" y="2007"/>
                  </a:lnTo>
                  <a:lnTo>
                    <a:pt x="600" y="1937"/>
                  </a:lnTo>
                  <a:lnTo>
                    <a:pt x="586" y="1923"/>
                  </a:lnTo>
                  <a:lnTo>
                    <a:pt x="569" y="1915"/>
                  </a:lnTo>
                  <a:lnTo>
                    <a:pt x="553" y="1913"/>
                  </a:lnTo>
                  <a:lnTo>
                    <a:pt x="539" y="1915"/>
                  </a:lnTo>
                  <a:lnTo>
                    <a:pt x="525" y="1919"/>
                  </a:lnTo>
                  <a:lnTo>
                    <a:pt x="511" y="1923"/>
                  </a:lnTo>
                  <a:lnTo>
                    <a:pt x="494" y="1925"/>
                  </a:lnTo>
                  <a:lnTo>
                    <a:pt x="273" y="1925"/>
                  </a:lnTo>
                  <a:lnTo>
                    <a:pt x="255" y="1923"/>
                  </a:lnTo>
                  <a:lnTo>
                    <a:pt x="235" y="1920"/>
                  </a:lnTo>
                  <a:lnTo>
                    <a:pt x="213" y="1916"/>
                  </a:lnTo>
                  <a:lnTo>
                    <a:pt x="189" y="1908"/>
                  </a:lnTo>
                  <a:lnTo>
                    <a:pt x="165" y="1898"/>
                  </a:lnTo>
                  <a:lnTo>
                    <a:pt x="141" y="1884"/>
                  </a:lnTo>
                  <a:lnTo>
                    <a:pt x="117" y="1867"/>
                  </a:lnTo>
                  <a:lnTo>
                    <a:pt x="94" y="1848"/>
                  </a:lnTo>
                  <a:lnTo>
                    <a:pt x="72" y="1822"/>
                  </a:lnTo>
                  <a:lnTo>
                    <a:pt x="51" y="1794"/>
                  </a:lnTo>
                  <a:lnTo>
                    <a:pt x="35" y="1762"/>
                  </a:lnTo>
                  <a:lnTo>
                    <a:pt x="19" y="1724"/>
                  </a:lnTo>
                  <a:lnTo>
                    <a:pt x="9" y="1682"/>
                  </a:lnTo>
                  <a:lnTo>
                    <a:pt x="2" y="1635"/>
                  </a:lnTo>
                  <a:lnTo>
                    <a:pt x="0" y="1582"/>
                  </a:lnTo>
                  <a:lnTo>
                    <a:pt x="0" y="1386"/>
                  </a:lnTo>
                  <a:lnTo>
                    <a:pt x="1" y="1323"/>
                  </a:lnTo>
                  <a:lnTo>
                    <a:pt x="7" y="1265"/>
                  </a:lnTo>
                  <a:lnTo>
                    <a:pt x="15" y="1215"/>
                  </a:lnTo>
                  <a:lnTo>
                    <a:pt x="26" y="1169"/>
                  </a:lnTo>
                  <a:lnTo>
                    <a:pt x="40" y="1128"/>
                  </a:lnTo>
                  <a:lnTo>
                    <a:pt x="57" y="1092"/>
                  </a:lnTo>
                  <a:lnTo>
                    <a:pt x="74" y="1059"/>
                  </a:lnTo>
                  <a:lnTo>
                    <a:pt x="94" y="1033"/>
                  </a:lnTo>
                  <a:lnTo>
                    <a:pt x="115" y="1009"/>
                  </a:lnTo>
                  <a:lnTo>
                    <a:pt x="136" y="991"/>
                  </a:lnTo>
                  <a:lnTo>
                    <a:pt x="157" y="974"/>
                  </a:lnTo>
                  <a:lnTo>
                    <a:pt x="178" y="961"/>
                  </a:lnTo>
                  <a:lnTo>
                    <a:pt x="199" y="952"/>
                  </a:lnTo>
                  <a:lnTo>
                    <a:pt x="218" y="945"/>
                  </a:lnTo>
                  <a:lnTo>
                    <a:pt x="227" y="942"/>
                  </a:lnTo>
                  <a:lnTo>
                    <a:pt x="236" y="936"/>
                  </a:lnTo>
                  <a:lnTo>
                    <a:pt x="246" y="929"/>
                  </a:lnTo>
                  <a:lnTo>
                    <a:pt x="253" y="918"/>
                  </a:lnTo>
                  <a:lnTo>
                    <a:pt x="259" y="903"/>
                  </a:lnTo>
                  <a:lnTo>
                    <a:pt x="270" y="816"/>
                  </a:lnTo>
                  <a:lnTo>
                    <a:pt x="290" y="733"/>
                  </a:lnTo>
                  <a:lnTo>
                    <a:pt x="318" y="653"/>
                  </a:lnTo>
                  <a:lnTo>
                    <a:pt x="353" y="576"/>
                  </a:lnTo>
                  <a:lnTo>
                    <a:pt x="395" y="504"/>
                  </a:lnTo>
                  <a:lnTo>
                    <a:pt x="443" y="435"/>
                  </a:lnTo>
                  <a:lnTo>
                    <a:pt x="497" y="371"/>
                  </a:lnTo>
                  <a:lnTo>
                    <a:pt x="557" y="310"/>
                  </a:lnTo>
                  <a:lnTo>
                    <a:pt x="625" y="254"/>
                  </a:lnTo>
                  <a:lnTo>
                    <a:pt x="695" y="204"/>
                  </a:lnTo>
                  <a:lnTo>
                    <a:pt x="772" y="158"/>
                  </a:lnTo>
                  <a:lnTo>
                    <a:pt x="852" y="117"/>
                  </a:lnTo>
                  <a:lnTo>
                    <a:pt x="937" y="82"/>
                  </a:lnTo>
                  <a:lnTo>
                    <a:pt x="1026" y="53"/>
                  </a:lnTo>
                  <a:lnTo>
                    <a:pt x="1118" y="30"/>
                  </a:lnTo>
                  <a:lnTo>
                    <a:pt x="1213" y="14"/>
                  </a:lnTo>
                  <a:lnTo>
                    <a:pt x="1312" y="2"/>
                  </a:lnTo>
                  <a:lnTo>
                    <a:pt x="14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2" name="Freeform 224">
              <a:extLst>
                <a:ext uri="{FF2B5EF4-FFF2-40B4-BE49-F238E27FC236}">
                  <a16:creationId xmlns:a16="http://schemas.microsoft.com/office/drawing/2014/main" id="{13E057E1-0B98-4E41-A63D-A4D3B44E42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33900" y="3743326"/>
              <a:ext cx="3122613" cy="1506538"/>
            </a:xfrm>
            <a:custGeom>
              <a:avLst/>
              <a:gdLst>
                <a:gd name="T0" fmla="*/ 2140 w 3933"/>
                <a:gd name="T1" fmla="*/ 672 h 1899"/>
                <a:gd name="T2" fmla="*/ 2115 w 3933"/>
                <a:gd name="T3" fmla="*/ 840 h 1899"/>
                <a:gd name="T4" fmla="*/ 2159 w 3933"/>
                <a:gd name="T5" fmla="*/ 916 h 1899"/>
                <a:gd name="T6" fmla="*/ 2728 w 3933"/>
                <a:gd name="T7" fmla="*/ 926 h 1899"/>
                <a:gd name="T8" fmla="*/ 2789 w 3933"/>
                <a:gd name="T9" fmla="*/ 864 h 1899"/>
                <a:gd name="T10" fmla="*/ 2780 w 3933"/>
                <a:gd name="T11" fmla="*/ 690 h 1899"/>
                <a:gd name="T12" fmla="*/ 2704 w 3933"/>
                <a:gd name="T13" fmla="*/ 647 h 1899"/>
                <a:gd name="T14" fmla="*/ 2906 w 3933"/>
                <a:gd name="T15" fmla="*/ 13 h 1899"/>
                <a:gd name="T16" fmla="*/ 3063 w 3933"/>
                <a:gd name="T17" fmla="*/ 98 h 1899"/>
                <a:gd name="T18" fmla="*/ 3172 w 3933"/>
                <a:gd name="T19" fmla="*/ 217 h 1899"/>
                <a:gd name="T20" fmla="*/ 3232 w 3933"/>
                <a:gd name="T21" fmla="*/ 319 h 1899"/>
                <a:gd name="T22" fmla="*/ 3932 w 3933"/>
                <a:gd name="T23" fmla="*/ 1812 h 1899"/>
                <a:gd name="T24" fmla="*/ 3919 w 3933"/>
                <a:gd name="T25" fmla="*/ 1871 h 1899"/>
                <a:gd name="T26" fmla="*/ 3834 w 3933"/>
                <a:gd name="T27" fmla="*/ 1899 h 1899"/>
                <a:gd name="T28" fmla="*/ 3339 w 3933"/>
                <a:gd name="T29" fmla="*/ 1878 h 1899"/>
                <a:gd name="T30" fmla="*/ 3288 w 3933"/>
                <a:gd name="T31" fmla="*/ 1824 h 1899"/>
                <a:gd name="T32" fmla="*/ 3026 w 3933"/>
                <a:gd name="T33" fmla="*/ 1276 h 1899"/>
                <a:gd name="T34" fmla="*/ 3011 w 3933"/>
                <a:gd name="T35" fmla="*/ 1256 h 1899"/>
                <a:gd name="T36" fmla="*/ 2977 w 3933"/>
                <a:gd name="T37" fmla="*/ 1234 h 1899"/>
                <a:gd name="T38" fmla="*/ 2949 w 3933"/>
                <a:gd name="T39" fmla="*/ 1256 h 1899"/>
                <a:gd name="T40" fmla="*/ 2945 w 3933"/>
                <a:gd name="T41" fmla="*/ 1386 h 1899"/>
                <a:gd name="T42" fmla="*/ 2946 w 3933"/>
                <a:gd name="T43" fmla="*/ 1537 h 1899"/>
                <a:gd name="T44" fmla="*/ 2946 w 3933"/>
                <a:gd name="T45" fmla="*/ 1745 h 1899"/>
                <a:gd name="T46" fmla="*/ 2945 w 3933"/>
                <a:gd name="T47" fmla="*/ 1831 h 1899"/>
                <a:gd name="T48" fmla="*/ 2913 w 3933"/>
                <a:gd name="T49" fmla="*/ 1885 h 1899"/>
                <a:gd name="T50" fmla="*/ 1184 w 3933"/>
                <a:gd name="T51" fmla="*/ 1899 h 1899"/>
                <a:gd name="T52" fmla="*/ 1109 w 3933"/>
                <a:gd name="T53" fmla="*/ 1872 h 1899"/>
                <a:gd name="T54" fmla="*/ 1088 w 3933"/>
                <a:gd name="T55" fmla="*/ 1803 h 1899"/>
                <a:gd name="T56" fmla="*/ 1086 w 3933"/>
                <a:gd name="T57" fmla="*/ 1600 h 1899"/>
                <a:gd name="T58" fmla="*/ 1085 w 3933"/>
                <a:gd name="T59" fmla="*/ 1410 h 1899"/>
                <a:gd name="T60" fmla="*/ 1079 w 3933"/>
                <a:gd name="T61" fmla="*/ 1252 h 1899"/>
                <a:gd name="T62" fmla="*/ 1054 w 3933"/>
                <a:gd name="T63" fmla="*/ 1220 h 1899"/>
                <a:gd name="T64" fmla="*/ 1020 w 3933"/>
                <a:gd name="T65" fmla="*/ 1250 h 1899"/>
                <a:gd name="T66" fmla="*/ 994 w 3933"/>
                <a:gd name="T67" fmla="*/ 1291 h 1899"/>
                <a:gd name="T68" fmla="*/ 718 w 3933"/>
                <a:gd name="T69" fmla="*/ 1820 h 1899"/>
                <a:gd name="T70" fmla="*/ 685 w 3933"/>
                <a:gd name="T71" fmla="*/ 1865 h 1899"/>
                <a:gd name="T72" fmla="*/ 599 w 3933"/>
                <a:gd name="T73" fmla="*/ 1899 h 1899"/>
                <a:gd name="T74" fmla="*/ 25 w 3933"/>
                <a:gd name="T75" fmla="*/ 1882 h 1899"/>
                <a:gd name="T76" fmla="*/ 0 w 3933"/>
                <a:gd name="T77" fmla="*/ 1827 h 1899"/>
                <a:gd name="T78" fmla="*/ 692 w 3933"/>
                <a:gd name="T79" fmla="*/ 338 h 1899"/>
                <a:gd name="T80" fmla="*/ 730 w 3933"/>
                <a:gd name="T81" fmla="*/ 255 h 1899"/>
                <a:gd name="T82" fmla="*/ 810 w 3933"/>
                <a:gd name="T83" fmla="*/ 144 h 1899"/>
                <a:gd name="T84" fmla="*/ 939 w 3933"/>
                <a:gd name="T85" fmla="*/ 45 h 1899"/>
                <a:gd name="T86" fmla="*/ 1124 w 3933"/>
                <a:gd name="T87" fmla="*/ 3 h 1899"/>
                <a:gd name="T88" fmla="*/ 1242 w 3933"/>
                <a:gd name="T89" fmla="*/ 3 h 1899"/>
                <a:gd name="T90" fmla="*/ 1444 w 3933"/>
                <a:gd name="T91" fmla="*/ 3 h 1899"/>
                <a:gd name="T92" fmla="*/ 1734 w 3933"/>
                <a:gd name="T93" fmla="*/ 2 h 1899"/>
                <a:gd name="T94" fmla="*/ 2065 w 3933"/>
                <a:gd name="T95" fmla="*/ 2 h 1899"/>
                <a:gd name="T96" fmla="*/ 2384 w 3933"/>
                <a:gd name="T97" fmla="*/ 2 h 1899"/>
                <a:gd name="T98" fmla="*/ 2645 w 3933"/>
                <a:gd name="T99" fmla="*/ 0 h 1899"/>
                <a:gd name="T100" fmla="*/ 2795 w 3933"/>
                <a:gd name="T101" fmla="*/ 0 h 1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33" h="1899">
                  <a:moveTo>
                    <a:pt x="2202" y="647"/>
                  </a:moveTo>
                  <a:lnTo>
                    <a:pt x="2180" y="650"/>
                  </a:lnTo>
                  <a:lnTo>
                    <a:pt x="2159" y="658"/>
                  </a:lnTo>
                  <a:lnTo>
                    <a:pt x="2140" y="672"/>
                  </a:lnTo>
                  <a:lnTo>
                    <a:pt x="2126" y="690"/>
                  </a:lnTo>
                  <a:lnTo>
                    <a:pt x="2118" y="711"/>
                  </a:lnTo>
                  <a:lnTo>
                    <a:pt x="2115" y="735"/>
                  </a:lnTo>
                  <a:lnTo>
                    <a:pt x="2115" y="840"/>
                  </a:lnTo>
                  <a:lnTo>
                    <a:pt x="2118" y="864"/>
                  </a:lnTo>
                  <a:lnTo>
                    <a:pt x="2126" y="885"/>
                  </a:lnTo>
                  <a:lnTo>
                    <a:pt x="2140" y="902"/>
                  </a:lnTo>
                  <a:lnTo>
                    <a:pt x="2159" y="916"/>
                  </a:lnTo>
                  <a:lnTo>
                    <a:pt x="2180" y="926"/>
                  </a:lnTo>
                  <a:lnTo>
                    <a:pt x="2202" y="928"/>
                  </a:lnTo>
                  <a:lnTo>
                    <a:pt x="2704" y="928"/>
                  </a:lnTo>
                  <a:lnTo>
                    <a:pt x="2728" y="926"/>
                  </a:lnTo>
                  <a:lnTo>
                    <a:pt x="2749" y="916"/>
                  </a:lnTo>
                  <a:lnTo>
                    <a:pt x="2766" y="902"/>
                  </a:lnTo>
                  <a:lnTo>
                    <a:pt x="2780" y="885"/>
                  </a:lnTo>
                  <a:lnTo>
                    <a:pt x="2789" y="864"/>
                  </a:lnTo>
                  <a:lnTo>
                    <a:pt x="2792" y="840"/>
                  </a:lnTo>
                  <a:lnTo>
                    <a:pt x="2792" y="735"/>
                  </a:lnTo>
                  <a:lnTo>
                    <a:pt x="2789" y="711"/>
                  </a:lnTo>
                  <a:lnTo>
                    <a:pt x="2780" y="690"/>
                  </a:lnTo>
                  <a:lnTo>
                    <a:pt x="2766" y="672"/>
                  </a:lnTo>
                  <a:lnTo>
                    <a:pt x="2749" y="658"/>
                  </a:lnTo>
                  <a:lnTo>
                    <a:pt x="2728" y="650"/>
                  </a:lnTo>
                  <a:lnTo>
                    <a:pt x="2704" y="647"/>
                  </a:lnTo>
                  <a:lnTo>
                    <a:pt x="2202" y="647"/>
                  </a:lnTo>
                  <a:close/>
                  <a:moveTo>
                    <a:pt x="2809" y="0"/>
                  </a:moveTo>
                  <a:lnTo>
                    <a:pt x="2858" y="4"/>
                  </a:lnTo>
                  <a:lnTo>
                    <a:pt x="2906" y="13"/>
                  </a:lnTo>
                  <a:lnTo>
                    <a:pt x="2949" y="28"/>
                  </a:lnTo>
                  <a:lnTo>
                    <a:pt x="2990" y="48"/>
                  </a:lnTo>
                  <a:lnTo>
                    <a:pt x="3028" y="72"/>
                  </a:lnTo>
                  <a:lnTo>
                    <a:pt x="3063" y="98"/>
                  </a:lnTo>
                  <a:lnTo>
                    <a:pt x="3094" y="126"/>
                  </a:lnTo>
                  <a:lnTo>
                    <a:pt x="3123" y="157"/>
                  </a:lnTo>
                  <a:lnTo>
                    <a:pt x="3148" y="188"/>
                  </a:lnTo>
                  <a:lnTo>
                    <a:pt x="3172" y="217"/>
                  </a:lnTo>
                  <a:lnTo>
                    <a:pt x="3192" y="247"/>
                  </a:lnTo>
                  <a:lnTo>
                    <a:pt x="3209" y="275"/>
                  </a:lnTo>
                  <a:lnTo>
                    <a:pt x="3223" y="298"/>
                  </a:lnTo>
                  <a:lnTo>
                    <a:pt x="3232" y="319"/>
                  </a:lnTo>
                  <a:lnTo>
                    <a:pt x="3241" y="336"/>
                  </a:lnTo>
                  <a:lnTo>
                    <a:pt x="3245" y="347"/>
                  </a:lnTo>
                  <a:lnTo>
                    <a:pt x="3926" y="1795"/>
                  </a:lnTo>
                  <a:lnTo>
                    <a:pt x="3932" y="1812"/>
                  </a:lnTo>
                  <a:lnTo>
                    <a:pt x="3933" y="1827"/>
                  </a:lnTo>
                  <a:lnTo>
                    <a:pt x="3932" y="1843"/>
                  </a:lnTo>
                  <a:lnTo>
                    <a:pt x="3928" y="1857"/>
                  </a:lnTo>
                  <a:lnTo>
                    <a:pt x="3919" y="1871"/>
                  </a:lnTo>
                  <a:lnTo>
                    <a:pt x="3905" y="1882"/>
                  </a:lnTo>
                  <a:lnTo>
                    <a:pt x="3887" y="1890"/>
                  </a:lnTo>
                  <a:lnTo>
                    <a:pt x="3863" y="1896"/>
                  </a:lnTo>
                  <a:lnTo>
                    <a:pt x="3834" y="1899"/>
                  </a:lnTo>
                  <a:lnTo>
                    <a:pt x="3416" y="1899"/>
                  </a:lnTo>
                  <a:lnTo>
                    <a:pt x="3387" y="1896"/>
                  </a:lnTo>
                  <a:lnTo>
                    <a:pt x="3361" y="1889"/>
                  </a:lnTo>
                  <a:lnTo>
                    <a:pt x="3339" y="1878"/>
                  </a:lnTo>
                  <a:lnTo>
                    <a:pt x="3322" y="1865"/>
                  </a:lnTo>
                  <a:lnTo>
                    <a:pt x="3307" y="1851"/>
                  </a:lnTo>
                  <a:lnTo>
                    <a:pt x="3297" y="1837"/>
                  </a:lnTo>
                  <a:lnTo>
                    <a:pt x="3288" y="1824"/>
                  </a:lnTo>
                  <a:lnTo>
                    <a:pt x="3283" y="1815"/>
                  </a:lnTo>
                  <a:lnTo>
                    <a:pt x="3280" y="1806"/>
                  </a:lnTo>
                  <a:lnTo>
                    <a:pt x="3279" y="1805"/>
                  </a:lnTo>
                  <a:lnTo>
                    <a:pt x="3026" y="1276"/>
                  </a:lnTo>
                  <a:lnTo>
                    <a:pt x="3025" y="1274"/>
                  </a:lnTo>
                  <a:lnTo>
                    <a:pt x="3022" y="1270"/>
                  </a:lnTo>
                  <a:lnTo>
                    <a:pt x="3016" y="1263"/>
                  </a:lnTo>
                  <a:lnTo>
                    <a:pt x="3011" y="1256"/>
                  </a:lnTo>
                  <a:lnTo>
                    <a:pt x="3002" y="1249"/>
                  </a:lnTo>
                  <a:lnTo>
                    <a:pt x="2994" y="1242"/>
                  </a:lnTo>
                  <a:lnTo>
                    <a:pt x="2986" y="1236"/>
                  </a:lnTo>
                  <a:lnTo>
                    <a:pt x="2977" y="1234"/>
                  </a:lnTo>
                  <a:lnTo>
                    <a:pt x="2969" y="1232"/>
                  </a:lnTo>
                  <a:lnTo>
                    <a:pt x="2962" y="1236"/>
                  </a:lnTo>
                  <a:lnTo>
                    <a:pt x="2955" y="1243"/>
                  </a:lnTo>
                  <a:lnTo>
                    <a:pt x="2949" y="1256"/>
                  </a:lnTo>
                  <a:lnTo>
                    <a:pt x="2946" y="1276"/>
                  </a:lnTo>
                  <a:lnTo>
                    <a:pt x="2945" y="1301"/>
                  </a:lnTo>
                  <a:lnTo>
                    <a:pt x="2945" y="1346"/>
                  </a:lnTo>
                  <a:lnTo>
                    <a:pt x="2945" y="1386"/>
                  </a:lnTo>
                  <a:lnTo>
                    <a:pt x="2945" y="1424"/>
                  </a:lnTo>
                  <a:lnTo>
                    <a:pt x="2945" y="1460"/>
                  </a:lnTo>
                  <a:lnTo>
                    <a:pt x="2945" y="1498"/>
                  </a:lnTo>
                  <a:lnTo>
                    <a:pt x="2946" y="1537"/>
                  </a:lnTo>
                  <a:lnTo>
                    <a:pt x="2946" y="1579"/>
                  </a:lnTo>
                  <a:lnTo>
                    <a:pt x="2946" y="1627"/>
                  </a:lnTo>
                  <a:lnTo>
                    <a:pt x="2946" y="1682"/>
                  </a:lnTo>
                  <a:lnTo>
                    <a:pt x="2946" y="1745"/>
                  </a:lnTo>
                  <a:lnTo>
                    <a:pt x="2946" y="1768"/>
                  </a:lnTo>
                  <a:lnTo>
                    <a:pt x="2948" y="1791"/>
                  </a:lnTo>
                  <a:lnTo>
                    <a:pt x="2948" y="1812"/>
                  </a:lnTo>
                  <a:lnTo>
                    <a:pt x="2945" y="1831"/>
                  </a:lnTo>
                  <a:lnTo>
                    <a:pt x="2942" y="1848"/>
                  </a:lnTo>
                  <a:lnTo>
                    <a:pt x="2937" y="1862"/>
                  </a:lnTo>
                  <a:lnTo>
                    <a:pt x="2927" y="1875"/>
                  </a:lnTo>
                  <a:lnTo>
                    <a:pt x="2913" y="1885"/>
                  </a:lnTo>
                  <a:lnTo>
                    <a:pt x="2896" y="1892"/>
                  </a:lnTo>
                  <a:lnTo>
                    <a:pt x="2872" y="1896"/>
                  </a:lnTo>
                  <a:lnTo>
                    <a:pt x="2844" y="1899"/>
                  </a:lnTo>
                  <a:lnTo>
                    <a:pt x="1184" y="1899"/>
                  </a:lnTo>
                  <a:lnTo>
                    <a:pt x="1158" y="1896"/>
                  </a:lnTo>
                  <a:lnTo>
                    <a:pt x="1137" y="1892"/>
                  </a:lnTo>
                  <a:lnTo>
                    <a:pt x="1121" y="1883"/>
                  </a:lnTo>
                  <a:lnTo>
                    <a:pt x="1109" y="1872"/>
                  </a:lnTo>
                  <a:lnTo>
                    <a:pt x="1100" y="1859"/>
                  </a:lnTo>
                  <a:lnTo>
                    <a:pt x="1093" y="1843"/>
                  </a:lnTo>
                  <a:lnTo>
                    <a:pt x="1089" y="1824"/>
                  </a:lnTo>
                  <a:lnTo>
                    <a:pt x="1088" y="1803"/>
                  </a:lnTo>
                  <a:lnTo>
                    <a:pt x="1088" y="1780"/>
                  </a:lnTo>
                  <a:lnTo>
                    <a:pt x="1086" y="1714"/>
                  </a:lnTo>
                  <a:lnTo>
                    <a:pt x="1086" y="1654"/>
                  </a:lnTo>
                  <a:lnTo>
                    <a:pt x="1086" y="1600"/>
                  </a:lnTo>
                  <a:lnTo>
                    <a:pt x="1085" y="1550"/>
                  </a:lnTo>
                  <a:lnTo>
                    <a:pt x="1085" y="1502"/>
                  </a:lnTo>
                  <a:lnTo>
                    <a:pt x="1085" y="1456"/>
                  </a:lnTo>
                  <a:lnTo>
                    <a:pt x="1085" y="1410"/>
                  </a:lnTo>
                  <a:lnTo>
                    <a:pt x="1084" y="1361"/>
                  </a:lnTo>
                  <a:lnTo>
                    <a:pt x="1084" y="1308"/>
                  </a:lnTo>
                  <a:lnTo>
                    <a:pt x="1084" y="1276"/>
                  </a:lnTo>
                  <a:lnTo>
                    <a:pt x="1079" y="1252"/>
                  </a:lnTo>
                  <a:lnTo>
                    <a:pt x="1075" y="1235"/>
                  </a:lnTo>
                  <a:lnTo>
                    <a:pt x="1070" y="1225"/>
                  </a:lnTo>
                  <a:lnTo>
                    <a:pt x="1062" y="1221"/>
                  </a:lnTo>
                  <a:lnTo>
                    <a:pt x="1054" y="1220"/>
                  </a:lnTo>
                  <a:lnTo>
                    <a:pt x="1046" y="1224"/>
                  </a:lnTo>
                  <a:lnTo>
                    <a:pt x="1037" y="1231"/>
                  </a:lnTo>
                  <a:lnTo>
                    <a:pt x="1029" y="1241"/>
                  </a:lnTo>
                  <a:lnTo>
                    <a:pt x="1020" y="1250"/>
                  </a:lnTo>
                  <a:lnTo>
                    <a:pt x="1012" y="1262"/>
                  </a:lnTo>
                  <a:lnTo>
                    <a:pt x="1005" y="1273"/>
                  </a:lnTo>
                  <a:lnTo>
                    <a:pt x="999" y="1283"/>
                  </a:lnTo>
                  <a:lnTo>
                    <a:pt x="994" y="1291"/>
                  </a:lnTo>
                  <a:lnTo>
                    <a:pt x="991" y="1297"/>
                  </a:lnTo>
                  <a:lnTo>
                    <a:pt x="991" y="1298"/>
                  </a:lnTo>
                  <a:lnTo>
                    <a:pt x="718" y="1817"/>
                  </a:lnTo>
                  <a:lnTo>
                    <a:pt x="718" y="1820"/>
                  </a:lnTo>
                  <a:lnTo>
                    <a:pt x="713" y="1829"/>
                  </a:lnTo>
                  <a:lnTo>
                    <a:pt x="708" y="1838"/>
                  </a:lnTo>
                  <a:lnTo>
                    <a:pt x="698" y="1851"/>
                  </a:lnTo>
                  <a:lnTo>
                    <a:pt x="685" y="1865"/>
                  </a:lnTo>
                  <a:lnTo>
                    <a:pt x="670" y="1878"/>
                  </a:lnTo>
                  <a:lnTo>
                    <a:pt x="650" y="1887"/>
                  </a:lnTo>
                  <a:lnTo>
                    <a:pt x="627" y="1896"/>
                  </a:lnTo>
                  <a:lnTo>
                    <a:pt x="599" y="1899"/>
                  </a:lnTo>
                  <a:lnTo>
                    <a:pt x="95" y="1899"/>
                  </a:lnTo>
                  <a:lnTo>
                    <a:pt x="66" y="1896"/>
                  </a:lnTo>
                  <a:lnTo>
                    <a:pt x="43" y="1890"/>
                  </a:lnTo>
                  <a:lnTo>
                    <a:pt x="25" y="1882"/>
                  </a:lnTo>
                  <a:lnTo>
                    <a:pt x="13" y="1871"/>
                  </a:lnTo>
                  <a:lnTo>
                    <a:pt x="4" y="1857"/>
                  </a:lnTo>
                  <a:lnTo>
                    <a:pt x="0" y="1843"/>
                  </a:lnTo>
                  <a:lnTo>
                    <a:pt x="0" y="1827"/>
                  </a:lnTo>
                  <a:lnTo>
                    <a:pt x="1" y="1812"/>
                  </a:lnTo>
                  <a:lnTo>
                    <a:pt x="6" y="1795"/>
                  </a:lnTo>
                  <a:lnTo>
                    <a:pt x="688" y="347"/>
                  </a:lnTo>
                  <a:lnTo>
                    <a:pt x="692" y="338"/>
                  </a:lnTo>
                  <a:lnTo>
                    <a:pt x="698" y="322"/>
                  </a:lnTo>
                  <a:lnTo>
                    <a:pt x="706" y="303"/>
                  </a:lnTo>
                  <a:lnTo>
                    <a:pt x="718" y="280"/>
                  </a:lnTo>
                  <a:lnTo>
                    <a:pt x="730" y="255"/>
                  </a:lnTo>
                  <a:lnTo>
                    <a:pt x="747" y="228"/>
                  </a:lnTo>
                  <a:lnTo>
                    <a:pt x="765" y="200"/>
                  </a:lnTo>
                  <a:lnTo>
                    <a:pt x="786" y="172"/>
                  </a:lnTo>
                  <a:lnTo>
                    <a:pt x="810" y="144"/>
                  </a:lnTo>
                  <a:lnTo>
                    <a:pt x="838" y="116"/>
                  </a:lnTo>
                  <a:lnTo>
                    <a:pt x="869" y="90"/>
                  </a:lnTo>
                  <a:lnTo>
                    <a:pt x="903" y="66"/>
                  </a:lnTo>
                  <a:lnTo>
                    <a:pt x="939" y="45"/>
                  </a:lnTo>
                  <a:lnTo>
                    <a:pt x="980" y="28"/>
                  </a:lnTo>
                  <a:lnTo>
                    <a:pt x="1025" y="14"/>
                  </a:lnTo>
                  <a:lnTo>
                    <a:pt x="1072" y="6"/>
                  </a:lnTo>
                  <a:lnTo>
                    <a:pt x="1124" y="3"/>
                  </a:lnTo>
                  <a:lnTo>
                    <a:pt x="1180" y="3"/>
                  </a:lnTo>
                  <a:lnTo>
                    <a:pt x="1191" y="3"/>
                  </a:lnTo>
                  <a:lnTo>
                    <a:pt x="1212" y="3"/>
                  </a:lnTo>
                  <a:lnTo>
                    <a:pt x="1242" y="3"/>
                  </a:lnTo>
                  <a:lnTo>
                    <a:pt x="1281" y="3"/>
                  </a:lnTo>
                  <a:lnTo>
                    <a:pt x="1329" y="3"/>
                  </a:lnTo>
                  <a:lnTo>
                    <a:pt x="1383" y="3"/>
                  </a:lnTo>
                  <a:lnTo>
                    <a:pt x="1444" y="3"/>
                  </a:lnTo>
                  <a:lnTo>
                    <a:pt x="1510" y="2"/>
                  </a:lnTo>
                  <a:lnTo>
                    <a:pt x="1581" y="2"/>
                  </a:lnTo>
                  <a:lnTo>
                    <a:pt x="1655" y="2"/>
                  </a:lnTo>
                  <a:lnTo>
                    <a:pt x="1734" y="2"/>
                  </a:lnTo>
                  <a:lnTo>
                    <a:pt x="1815" y="2"/>
                  </a:lnTo>
                  <a:lnTo>
                    <a:pt x="1898" y="2"/>
                  </a:lnTo>
                  <a:lnTo>
                    <a:pt x="1981" y="2"/>
                  </a:lnTo>
                  <a:lnTo>
                    <a:pt x="2065" y="2"/>
                  </a:lnTo>
                  <a:lnTo>
                    <a:pt x="2147" y="2"/>
                  </a:lnTo>
                  <a:lnTo>
                    <a:pt x="2229" y="2"/>
                  </a:lnTo>
                  <a:lnTo>
                    <a:pt x="2309" y="2"/>
                  </a:lnTo>
                  <a:lnTo>
                    <a:pt x="2384" y="2"/>
                  </a:lnTo>
                  <a:lnTo>
                    <a:pt x="2457" y="0"/>
                  </a:lnTo>
                  <a:lnTo>
                    <a:pt x="2524" y="0"/>
                  </a:lnTo>
                  <a:lnTo>
                    <a:pt x="2588" y="0"/>
                  </a:lnTo>
                  <a:lnTo>
                    <a:pt x="2645" y="0"/>
                  </a:lnTo>
                  <a:lnTo>
                    <a:pt x="2694" y="0"/>
                  </a:lnTo>
                  <a:lnTo>
                    <a:pt x="2736" y="0"/>
                  </a:lnTo>
                  <a:lnTo>
                    <a:pt x="2770" y="0"/>
                  </a:lnTo>
                  <a:lnTo>
                    <a:pt x="2795" y="0"/>
                  </a:lnTo>
                  <a:lnTo>
                    <a:pt x="28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17F9CBC-0429-4097-A5DD-B773126AEA10}"/>
              </a:ext>
            </a:extLst>
          </p:cNvPr>
          <p:cNvSpPr txBox="1"/>
          <p:nvPr/>
        </p:nvSpPr>
        <p:spPr>
          <a:xfrm>
            <a:off x="8727046" y="3438173"/>
            <a:ext cx="2515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j-lt"/>
              </a:rPr>
              <a:t>123456789</a:t>
            </a:r>
          </a:p>
        </p:txBody>
      </p:sp>
      <p:sp>
        <p:nvSpPr>
          <p:cNvPr id="24" name="Freeform 128">
            <a:extLst>
              <a:ext uri="{FF2B5EF4-FFF2-40B4-BE49-F238E27FC236}">
                <a16:creationId xmlns:a16="http://schemas.microsoft.com/office/drawing/2014/main" id="{F198950A-4231-4076-9C6F-B7325209DFA4}"/>
              </a:ext>
            </a:extLst>
          </p:cNvPr>
          <p:cNvSpPr>
            <a:spLocks noChangeAspect="1"/>
          </p:cNvSpPr>
          <p:nvPr/>
        </p:nvSpPr>
        <p:spPr bwMode="auto">
          <a:xfrm>
            <a:off x="8260995" y="4203240"/>
            <a:ext cx="352353" cy="353229"/>
          </a:xfrm>
          <a:custGeom>
            <a:avLst/>
            <a:gdLst>
              <a:gd name="T0" fmla="*/ 186 w 373"/>
              <a:gd name="T1" fmla="*/ 0 h 373"/>
              <a:gd name="T2" fmla="*/ 0 w 373"/>
              <a:gd name="T3" fmla="*/ 186 h 373"/>
              <a:gd name="T4" fmla="*/ 63 w 373"/>
              <a:gd name="T5" fmla="*/ 327 h 373"/>
              <a:gd name="T6" fmla="*/ 74 w 373"/>
              <a:gd name="T7" fmla="*/ 326 h 373"/>
              <a:gd name="T8" fmla="*/ 74 w 373"/>
              <a:gd name="T9" fmla="*/ 315 h 373"/>
              <a:gd name="T10" fmla="*/ 15 w 373"/>
              <a:gd name="T11" fmla="*/ 186 h 373"/>
              <a:gd name="T12" fmla="*/ 186 w 373"/>
              <a:gd name="T13" fmla="*/ 15 h 373"/>
              <a:gd name="T14" fmla="*/ 358 w 373"/>
              <a:gd name="T15" fmla="*/ 186 h 373"/>
              <a:gd name="T16" fmla="*/ 186 w 373"/>
              <a:gd name="T17" fmla="*/ 358 h 373"/>
              <a:gd name="T18" fmla="*/ 144 w 373"/>
              <a:gd name="T19" fmla="*/ 345 h 373"/>
              <a:gd name="T20" fmla="*/ 155 w 373"/>
              <a:gd name="T21" fmla="*/ 304 h 373"/>
              <a:gd name="T22" fmla="*/ 159 w 373"/>
              <a:gd name="T23" fmla="*/ 306 h 373"/>
              <a:gd name="T24" fmla="*/ 172 w 373"/>
              <a:gd name="T25" fmla="*/ 309 h 373"/>
              <a:gd name="T26" fmla="*/ 203 w 373"/>
              <a:gd name="T27" fmla="*/ 289 h 373"/>
              <a:gd name="T28" fmla="*/ 209 w 373"/>
              <a:gd name="T29" fmla="*/ 273 h 373"/>
              <a:gd name="T30" fmla="*/ 192 w 373"/>
              <a:gd name="T31" fmla="*/ 229 h 373"/>
              <a:gd name="T32" fmla="*/ 169 w 373"/>
              <a:gd name="T33" fmla="*/ 219 h 373"/>
              <a:gd name="T34" fmla="*/ 164 w 373"/>
              <a:gd name="T35" fmla="*/ 203 h 373"/>
              <a:gd name="T36" fmla="*/ 174 w 373"/>
              <a:gd name="T37" fmla="*/ 165 h 373"/>
              <a:gd name="T38" fmla="*/ 211 w 373"/>
              <a:gd name="T39" fmla="*/ 125 h 373"/>
              <a:gd name="T40" fmla="*/ 234 w 373"/>
              <a:gd name="T41" fmla="*/ 135 h 373"/>
              <a:gd name="T42" fmla="*/ 278 w 373"/>
              <a:gd name="T43" fmla="*/ 118 h 373"/>
              <a:gd name="T44" fmla="*/ 285 w 373"/>
              <a:gd name="T45" fmla="*/ 103 h 373"/>
              <a:gd name="T46" fmla="*/ 285 w 373"/>
              <a:gd name="T47" fmla="*/ 77 h 373"/>
              <a:gd name="T48" fmla="*/ 268 w 373"/>
              <a:gd name="T49" fmla="*/ 59 h 373"/>
              <a:gd name="T50" fmla="*/ 245 w 373"/>
              <a:gd name="T51" fmla="*/ 49 h 373"/>
              <a:gd name="T52" fmla="*/ 229 w 373"/>
              <a:gd name="T53" fmla="*/ 45 h 373"/>
              <a:gd name="T54" fmla="*/ 129 w 373"/>
              <a:gd name="T55" fmla="*/ 145 h 373"/>
              <a:gd name="T56" fmla="*/ 136 w 373"/>
              <a:gd name="T57" fmla="*/ 295 h 373"/>
              <a:gd name="T58" fmla="*/ 140 w 373"/>
              <a:gd name="T59" fmla="*/ 298 h 373"/>
              <a:gd name="T60" fmla="*/ 130 w 373"/>
              <a:gd name="T61" fmla="*/ 353 h 373"/>
              <a:gd name="T62" fmla="*/ 186 w 373"/>
              <a:gd name="T63" fmla="*/ 373 h 373"/>
              <a:gd name="T64" fmla="*/ 373 w 373"/>
              <a:gd name="T65" fmla="*/ 186 h 373"/>
              <a:gd name="T66" fmla="*/ 186 w 373"/>
              <a:gd name="T67" fmla="*/ 0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73" h="373">
                <a:moveTo>
                  <a:pt x="186" y="0"/>
                </a:moveTo>
                <a:cubicBezTo>
                  <a:pt x="83" y="0"/>
                  <a:pt x="0" y="83"/>
                  <a:pt x="0" y="186"/>
                </a:cubicBezTo>
                <a:cubicBezTo>
                  <a:pt x="0" y="240"/>
                  <a:pt x="23" y="291"/>
                  <a:pt x="63" y="327"/>
                </a:cubicBezTo>
                <a:cubicBezTo>
                  <a:pt x="67" y="330"/>
                  <a:pt x="71" y="329"/>
                  <a:pt x="74" y="326"/>
                </a:cubicBezTo>
                <a:cubicBezTo>
                  <a:pt x="77" y="323"/>
                  <a:pt x="77" y="318"/>
                  <a:pt x="74" y="315"/>
                </a:cubicBezTo>
                <a:cubicBezTo>
                  <a:pt x="36" y="283"/>
                  <a:pt x="15" y="236"/>
                  <a:pt x="15" y="186"/>
                </a:cubicBezTo>
                <a:cubicBezTo>
                  <a:pt x="15" y="92"/>
                  <a:pt x="92" y="15"/>
                  <a:pt x="186" y="15"/>
                </a:cubicBezTo>
                <a:cubicBezTo>
                  <a:pt x="281" y="15"/>
                  <a:pt x="358" y="92"/>
                  <a:pt x="358" y="186"/>
                </a:cubicBezTo>
                <a:cubicBezTo>
                  <a:pt x="358" y="281"/>
                  <a:pt x="281" y="358"/>
                  <a:pt x="186" y="358"/>
                </a:cubicBezTo>
                <a:cubicBezTo>
                  <a:pt x="163" y="358"/>
                  <a:pt x="149" y="353"/>
                  <a:pt x="144" y="345"/>
                </a:cubicBezTo>
                <a:cubicBezTo>
                  <a:pt x="138" y="335"/>
                  <a:pt x="147" y="317"/>
                  <a:pt x="155" y="304"/>
                </a:cubicBezTo>
                <a:cubicBezTo>
                  <a:pt x="159" y="306"/>
                  <a:pt x="159" y="306"/>
                  <a:pt x="159" y="306"/>
                </a:cubicBezTo>
                <a:cubicBezTo>
                  <a:pt x="163" y="308"/>
                  <a:pt x="168" y="309"/>
                  <a:pt x="172" y="309"/>
                </a:cubicBezTo>
                <a:cubicBezTo>
                  <a:pt x="185" y="309"/>
                  <a:pt x="197" y="301"/>
                  <a:pt x="203" y="289"/>
                </a:cubicBezTo>
                <a:cubicBezTo>
                  <a:pt x="209" y="273"/>
                  <a:pt x="209" y="273"/>
                  <a:pt x="209" y="273"/>
                </a:cubicBezTo>
                <a:cubicBezTo>
                  <a:pt x="217" y="257"/>
                  <a:pt x="209" y="237"/>
                  <a:pt x="192" y="229"/>
                </a:cubicBezTo>
                <a:cubicBezTo>
                  <a:pt x="169" y="219"/>
                  <a:pt x="169" y="219"/>
                  <a:pt x="169" y="219"/>
                </a:cubicBezTo>
                <a:cubicBezTo>
                  <a:pt x="167" y="218"/>
                  <a:pt x="164" y="213"/>
                  <a:pt x="164" y="203"/>
                </a:cubicBezTo>
                <a:cubicBezTo>
                  <a:pt x="165" y="192"/>
                  <a:pt x="168" y="178"/>
                  <a:pt x="174" y="165"/>
                </a:cubicBezTo>
                <a:cubicBezTo>
                  <a:pt x="187" y="135"/>
                  <a:pt x="205" y="122"/>
                  <a:pt x="211" y="125"/>
                </a:cubicBezTo>
                <a:cubicBezTo>
                  <a:pt x="234" y="135"/>
                  <a:pt x="234" y="135"/>
                  <a:pt x="234" y="135"/>
                </a:cubicBezTo>
                <a:cubicBezTo>
                  <a:pt x="251" y="142"/>
                  <a:pt x="271" y="134"/>
                  <a:pt x="278" y="118"/>
                </a:cubicBezTo>
                <a:cubicBezTo>
                  <a:pt x="285" y="103"/>
                  <a:pt x="285" y="103"/>
                  <a:pt x="285" y="103"/>
                </a:cubicBezTo>
                <a:cubicBezTo>
                  <a:pt x="288" y="95"/>
                  <a:pt x="289" y="86"/>
                  <a:pt x="285" y="77"/>
                </a:cubicBezTo>
                <a:cubicBezTo>
                  <a:pt x="282" y="69"/>
                  <a:pt x="276" y="62"/>
                  <a:pt x="268" y="59"/>
                </a:cubicBezTo>
                <a:cubicBezTo>
                  <a:pt x="245" y="49"/>
                  <a:pt x="245" y="49"/>
                  <a:pt x="245" y="49"/>
                </a:cubicBezTo>
                <a:cubicBezTo>
                  <a:pt x="240" y="47"/>
                  <a:pt x="235" y="45"/>
                  <a:pt x="229" y="45"/>
                </a:cubicBezTo>
                <a:cubicBezTo>
                  <a:pt x="196" y="45"/>
                  <a:pt x="155" y="86"/>
                  <a:pt x="129" y="145"/>
                </a:cubicBezTo>
                <a:cubicBezTo>
                  <a:pt x="98" y="214"/>
                  <a:pt x="101" y="280"/>
                  <a:pt x="136" y="295"/>
                </a:cubicBezTo>
                <a:cubicBezTo>
                  <a:pt x="140" y="298"/>
                  <a:pt x="140" y="298"/>
                  <a:pt x="140" y="298"/>
                </a:cubicBezTo>
                <a:cubicBezTo>
                  <a:pt x="131" y="315"/>
                  <a:pt x="120" y="336"/>
                  <a:pt x="130" y="353"/>
                </a:cubicBezTo>
                <a:cubicBezTo>
                  <a:pt x="138" y="367"/>
                  <a:pt x="157" y="373"/>
                  <a:pt x="186" y="373"/>
                </a:cubicBezTo>
                <a:cubicBezTo>
                  <a:pt x="289" y="373"/>
                  <a:pt x="373" y="289"/>
                  <a:pt x="373" y="186"/>
                </a:cubicBezTo>
                <a:cubicBezTo>
                  <a:pt x="373" y="83"/>
                  <a:pt x="289" y="0"/>
                  <a:pt x="186" y="0"/>
                </a:cubicBezTo>
                <a:close/>
              </a:path>
            </a:pathLst>
          </a:custGeom>
          <a:solidFill>
            <a:srgbClr val="19282F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C3D451-04CE-4F44-8C9C-C8554FC0F24D}"/>
              </a:ext>
            </a:extLst>
          </p:cNvPr>
          <p:cNvSpPr txBox="1"/>
          <p:nvPr/>
        </p:nvSpPr>
        <p:spPr>
          <a:xfrm>
            <a:off x="8729894" y="4199649"/>
            <a:ext cx="2112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j-lt"/>
              </a:rPr>
              <a:t>0123456789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B336E64-E484-4FBA-A925-D27C28DAEEA9}"/>
              </a:ext>
            </a:extLst>
          </p:cNvPr>
          <p:cNvGrpSpPr>
            <a:grpSpLocks noChangeAspect="1"/>
          </p:cNvGrpSpPr>
          <p:nvPr/>
        </p:nvGrpSpPr>
        <p:grpSpPr>
          <a:xfrm>
            <a:off x="8162042" y="4963256"/>
            <a:ext cx="506153" cy="282584"/>
            <a:chOff x="3195115" y="1980179"/>
            <a:chExt cx="607962" cy="339423"/>
          </a:xfrm>
          <a:solidFill>
            <a:srgbClr val="19282F"/>
          </a:solidFill>
        </p:grpSpPr>
        <p:sp>
          <p:nvSpPr>
            <p:cNvPr id="15" name="Freeform 151">
              <a:extLst>
                <a:ext uri="{FF2B5EF4-FFF2-40B4-BE49-F238E27FC236}">
                  <a16:creationId xmlns:a16="http://schemas.microsoft.com/office/drawing/2014/main" id="{5B28B92C-3F7E-49A7-87BB-594ED0422A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115" y="2070146"/>
              <a:ext cx="156762" cy="16358"/>
            </a:xfrm>
            <a:custGeom>
              <a:avLst/>
              <a:gdLst>
                <a:gd name="T0" fmla="*/ 88 w 95"/>
                <a:gd name="T1" fmla="*/ 0 h 10"/>
                <a:gd name="T2" fmla="*/ 7 w 95"/>
                <a:gd name="T3" fmla="*/ 0 h 10"/>
                <a:gd name="T4" fmla="*/ 0 w 95"/>
                <a:gd name="T5" fmla="*/ 5 h 10"/>
                <a:gd name="T6" fmla="*/ 7 w 95"/>
                <a:gd name="T7" fmla="*/ 10 h 10"/>
                <a:gd name="T8" fmla="*/ 88 w 95"/>
                <a:gd name="T9" fmla="*/ 10 h 10"/>
                <a:gd name="T10" fmla="*/ 95 w 95"/>
                <a:gd name="T11" fmla="*/ 5 h 10"/>
                <a:gd name="T12" fmla="*/ 88 w 95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0">
                  <a:moveTo>
                    <a:pt x="88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1"/>
                    <a:pt x="0" y="5"/>
                  </a:cubicBezTo>
                  <a:cubicBezTo>
                    <a:pt x="0" y="9"/>
                    <a:pt x="3" y="10"/>
                    <a:pt x="7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92" y="10"/>
                    <a:pt x="95" y="9"/>
                    <a:pt x="95" y="5"/>
                  </a:cubicBezTo>
                  <a:cubicBezTo>
                    <a:pt x="95" y="1"/>
                    <a:pt x="92" y="0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152">
              <a:extLst>
                <a:ext uri="{FF2B5EF4-FFF2-40B4-BE49-F238E27FC236}">
                  <a16:creationId xmlns:a16="http://schemas.microsoft.com/office/drawing/2014/main" id="{713108F6-45A7-45CD-9AFF-291AB616E9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115" y="2141030"/>
              <a:ext cx="133588" cy="17721"/>
            </a:xfrm>
            <a:custGeom>
              <a:avLst/>
              <a:gdLst>
                <a:gd name="T0" fmla="*/ 74 w 81"/>
                <a:gd name="T1" fmla="*/ 0 h 11"/>
                <a:gd name="T2" fmla="*/ 7 w 81"/>
                <a:gd name="T3" fmla="*/ 0 h 11"/>
                <a:gd name="T4" fmla="*/ 0 w 81"/>
                <a:gd name="T5" fmla="*/ 5 h 11"/>
                <a:gd name="T6" fmla="*/ 7 w 81"/>
                <a:gd name="T7" fmla="*/ 11 h 11"/>
                <a:gd name="T8" fmla="*/ 74 w 81"/>
                <a:gd name="T9" fmla="*/ 11 h 11"/>
                <a:gd name="T10" fmla="*/ 81 w 81"/>
                <a:gd name="T11" fmla="*/ 5 h 11"/>
                <a:gd name="T12" fmla="*/ 74 w 8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1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1"/>
                    <a:pt x="0" y="5"/>
                  </a:cubicBezTo>
                  <a:cubicBezTo>
                    <a:pt x="0" y="9"/>
                    <a:pt x="3" y="11"/>
                    <a:pt x="7" y="11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8" y="11"/>
                    <a:pt x="81" y="9"/>
                    <a:pt x="81" y="5"/>
                  </a:cubicBezTo>
                  <a:cubicBezTo>
                    <a:pt x="81" y="1"/>
                    <a:pt x="78" y="0"/>
                    <a:pt x="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153">
              <a:extLst>
                <a:ext uri="{FF2B5EF4-FFF2-40B4-BE49-F238E27FC236}">
                  <a16:creationId xmlns:a16="http://schemas.microsoft.com/office/drawing/2014/main" id="{E8973D55-9568-4275-BB8C-A53F8CEFB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5115" y="2211913"/>
              <a:ext cx="113141" cy="17721"/>
            </a:xfrm>
            <a:custGeom>
              <a:avLst/>
              <a:gdLst>
                <a:gd name="T0" fmla="*/ 61 w 68"/>
                <a:gd name="T1" fmla="*/ 0 h 11"/>
                <a:gd name="T2" fmla="*/ 7 w 68"/>
                <a:gd name="T3" fmla="*/ 0 h 11"/>
                <a:gd name="T4" fmla="*/ 0 w 68"/>
                <a:gd name="T5" fmla="*/ 5 h 11"/>
                <a:gd name="T6" fmla="*/ 7 w 68"/>
                <a:gd name="T7" fmla="*/ 11 h 11"/>
                <a:gd name="T8" fmla="*/ 61 w 68"/>
                <a:gd name="T9" fmla="*/ 11 h 11"/>
                <a:gd name="T10" fmla="*/ 68 w 68"/>
                <a:gd name="T11" fmla="*/ 5 h 11"/>
                <a:gd name="T12" fmla="*/ 61 w 68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11">
                  <a:moveTo>
                    <a:pt x="61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9"/>
                    <a:pt x="3" y="11"/>
                    <a:pt x="7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5" y="11"/>
                    <a:pt x="68" y="9"/>
                    <a:pt x="68" y="5"/>
                  </a:cubicBezTo>
                  <a:cubicBezTo>
                    <a:pt x="68" y="2"/>
                    <a:pt x="65" y="0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154">
              <a:extLst>
                <a:ext uri="{FF2B5EF4-FFF2-40B4-BE49-F238E27FC236}">
                  <a16:creationId xmlns:a16="http://schemas.microsoft.com/office/drawing/2014/main" id="{E9AA1022-D851-4923-93CA-DF57E79257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47787" y="1980179"/>
              <a:ext cx="455290" cy="339423"/>
            </a:xfrm>
            <a:custGeom>
              <a:avLst/>
              <a:gdLst>
                <a:gd name="T0" fmla="*/ 268 w 276"/>
                <a:gd name="T1" fmla="*/ 10 h 205"/>
                <a:gd name="T2" fmla="*/ 246 w 276"/>
                <a:gd name="T3" fmla="*/ 0 h 205"/>
                <a:gd name="T4" fmla="*/ 70 w 276"/>
                <a:gd name="T5" fmla="*/ 0 h 205"/>
                <a:gd name="T6" fmla="*/ 31 w 276"/>
                <a:gd name="T7" fmla="*/ 31 h 205"/>
                <a:gd name="T8" fmla="*/ 2 w 276"/>
                <a:gd name="T9" fmla="*/ 167 h 205"/>
                <a:gd name="T10" fmla="*/ 7 w 276"/>
                <a:gd name="T11" fmla="*/ 193 h 205"/>
                <a:gd name="T12" fmla="*/ 30 w 276"/>
                <a:gd name="T13" fmla="*/ 205 h 205"/>
                <a:gd name="T14" fmla="*/ 205 w 276"/>
                <a:gd name="T15" fmla="*/ 205 h 205"/>
                <a:gd name="T16" fmla="*/ 244 w 276"/>
                <a:gd name="T17" fmla="*/ 172 h 205"/>
                <a:gd name="T18" fmla="*/ 274 w 276"/>
                <a:gd name="T19" fmla="*/ 35 h 205"/>
                <a:gd name="T20" fmla="*/ 268 w 276"/>
                <a:gd name="T21" fmla="*/ 10 h 205"/>
                <a:gd name="T22" fmla="*/ 237 w 276"/>
                <a:gd name="T23" fmla="*/ 51 h 205"/>
                <a:gd name="T24" fmla="*/ 172 w 276"/>
                <a:gd name="T25" fmla="*/ 116 h 205"/>
                <a:gd name="T26" fmla="*/ 201 w 276"/>
                <a:gd name="T27" fmla="*/ 149 h 205"/>
                <a:gd name="T28" fmla="*/ 201 w 276"/>
                <a:gd name="T29" fmla="*/ 159 h 205"/>
                <a:gd name="T30" fmla="*/ 196 w 276"/>
                <a:gd name="T31" fmla="*/ 161 h 205"/>
                <a:gd name="T32" fmla="*/ 191 w 276"/>
                <a:gd name="T33" fmla="*/ 158 h 205"/>
                <a:gd name="T34" fmla="*/ 163 w 276"/>
                <a:gd name="T35" fmla="*/ 126 h 205"/>
                <a:gd name="T36" fmla="*/ 163 w 276"/>
                <a:gd name="T37" fmla="*/ 126 h 205"/>
                <a:gd name="T38" fmla="*/ 141 w 276"/>
                <a:gd name="T39" fmla="*/ 135 h 205"/>
                <a:gd name="T40" fmla="*/ 138 w 276"/>
                <a:gd name="T41" fmla="*/ 135 h 205"/>
                <a:gd name="T42" fmla="*/ 116 w 276"/>
                <a:gd name="T43" fmla="*/ 122 h 205"/>
                <a:gd name="T44" fmla="*/ 112 w 276"/>
                <a:gd name="T45" fmla="*/ 116 h 205"/>
                <a:gd name="T46" fmla="*/ 57 w 276"/>
                <a:gd name="T47" fmla="*/ 161 h 205"/>
                <a:gd name="T48" fmla="*/ 52 w 276"/>
                <a:gd name="T49" fmla="*/ 162 h 205"/>
                <a:gd name="T50" fmla="*/ 47 w 276"/>
                <a:gd name="T51" fmla="*/ 159 h 205"/>
                <a:gd name="T52" fmla="*/ 48 w 276"/>
                <a:gd name="T53" fmla="*/ 150 h 205"/>
                <a:gd name="T54" fmla="*/ 104 w 276"/>
                <a:gd name="T55" fmla="*/ 105 h 205"/>
                <a:gd name="T56" fmla="*/ 66 w 276"/>
                <a:gd name="T57" fmla="*/ 50 h 205"/>
                <a:gd name="T58" fmla="*/ 67 w 276"/>
                <a:gd name="T59" fmla="*/ 41 h 205"/>
                <a:gd name="T60" fmla="*/ 77 w 276"/>
                <a:gd name="T61" fmla="*/ 42 h 205"/>
                <a:gd name="T62" fmla="*/ 127 w 276"/>
                <a:gd name="T63" fmla="*/ 114 h 205"/>
                <a:gd name="T64" fmla="*/ 139 w 276"/>
                <a:gd name="T65" fmla="*/ 122 h 205"/>
                <a:gd name="T66" fmla="*/ 153 w 276"/>
                <a:gd name="T67" fmla="*/ 116 h 205"/>
                <a:gd name="T68" fmla="*/ 158 w 276"/>
                <a:gd name="T69" fmla="*/ 111 h 205"/>
                <a:gd name="T70" fmla="*/ 158 w 276"/>
                <a:gd name="T71" fmla="*/ 111 h 205"/>
                <a:gd name="T72" fmla="*/ 159 w 276"/>
                <a:gd name="T73" fmla="*/ 111 h 205"/>
                <a:gd name="T74" fmla="*/ 227 w 276"/>
                <a:gd name="T75" fmla="*/ 42 h 205"/>
                <a:gd name="T76" fmla="*/ 237 w 276"/>
                <a:gd name="T77" fmla="*/ 42 h 205"/>
                <a:gd name="T78" fmla="*/ 237 w 276"/>
                <a:gd name="T79" fmla="*/ 51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76" h="205">
                  <a:moveTo>
                    <a:pt x="268" y="10"/>
                  </a:moveTo>
                  <a:cubicBezTo>
                    <a:pt x="263" y="3"/>
                    <a:pt x="255" y="0"/>
                    <a:pt x="246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52" y="0"/>
                    <a:pt x="35" y="14"/>
                    <a:pt x="31" y="31"/>
                  </a:cubicBezTo>
                  <a:cubicBezTo>
                    <a:pt x="2" y="167"/>
                    <a:pt x="2" y="167"/>
                    <a:pt x="2" y="167"/>
                  </a:cubicBezTo>
                  <a:cubicBezTo>
                    <a:pt x="0" y="176"/>
                    <a:pt x="2" y="186"/>
                    <a:pt x="7" y="193"/>
                  </a:cubicBezTo>
                  <a:cubicBezTo>
                    <a:pt x="12" y="200"/>
                    <a:pt x="20" y="205"/>
                    <a:pt x="30" y="205"/>
                  </a:cubicBezTo>
                  <a:cubicBezTo>
                    <a:pt x="205" y="205"/>
                    <a:pt x="205" y="205"/>
                    <a:pt x="205" y="205"/>
                  </a:cubicBezTo>
                  <a:cubicBezTo>
                    <a:pt x="223" y="205"/>
                    <a:pt x="241" y="189"/>
                    <a:pt x="244" y="172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6" y="26"/>
                    <a:pt x="274" y="16"/>
                    <a:pt x="268" y="10"/>
                  </a:cubicBezTo>
                  <a:close/>
                  <a:moveTo>
                    <a:pt x="237" y="51"/>
                  </a:moveTo>
                  <a:cubicBezTo>
                    <a:pt x="172" y="116"/>
                    <a:pt x="172" y="116"/>
                    <a:pt x="172" y="116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4" y="152"/>
                    <a:pt x="203" y="157"/>
                    <a:pt x="201" y="159"/>
                  </a:cubicBezTo>
                  <a:cubicBezTo>
                    <a:pt x="199" y="160"/>
                    <a:pt x="198" y="161"/>
                    <a:pt x="196" y="161"/>
                  </a:cubicBezTo>
                  <a:cubicBezTo>
                    <a:pt x="194" y="161"/>
                    <a:pt x="192" y="160"/>
                    <a:pt x="191" y="158"/>
                  </a:cubicBezTo>
                  <a:cubicBezTo>
                    <a:pt x="163" y="126"/>
                    <a:pt x="163" y="126"/>
                    <a:pt x="163" y="126"/>
                  </a:cubicBezTo>
                  <a:cubicBezTo>
                    <a:pt x="163" y="126"/>
                    <a:pt x="163" y="126"/>
                    <a:pt x="163" y="126"/>
                  </a:cubicBezTo>
                  <a:cubicBezTo>
                    <a:pt x="156" y="132"/>
                    <a:pt x="149" y="135"/>
                    <a:pt x="141" y="135"/>
                  </a:cubicBezTo>
                  <a:cubicBezTo>
                    <a:pt x="140" y="135"/>
                    <a:pt x="139" y="135"/>
                    <a:pt x="138" y="135"/>
                  </a:cubicBezTo>
                  <a:cubicBezTo>
                    <a:pt x="129" y="134"/>
                    <a:pt x="121" y="130"/>
                    <a:pt x="116" y="122"/>
                  </a:cubicBezTo>
                  <a:cubicBezTo>
                    <a:pt x="112" y="116"/>
                    <a:pt x="112" y="116"/>
                    <a:pt x="112" y="116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5" y="162"/>
                    <a:pt x="54" y="162"/>
                    <a:pt x="52" y="162"/>
                  </a:cubicBezTo>
                  <a:cubicBezTo>
                    <a:pt x="50" y="162"/>
                    <a:pt x="49" y="161"/>
                    <a:pt x="47" y="159"/>
                  </a:cubicBezTo>
                  <a:cubicBezTo>
                    <a:pt x="45" y="157"/>
                    <a:pt x="45" y="152"/>
                    <a:pt x="48" y="150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4" y="47"/>
                    <a:pt x="64" y="43"/>
                    <a:pt x="67" y="41"/>
                  </a:cubicBezTo>
                  <a:cubicBezTo>
                    <a:pt x="70" y="38"/>
                    <a:pt x="75" y="39"/>
                    <a:pt x="77" y="42"/>
                  </a:cubicBezTo>
                  <a:cubicBezTo>
                    <a:pt x="127" y="114"/>
                    <a:pt x="127" y="114"/>
                    <a:pt x="127" y="114"/>
                  </a:cubicBezTo>
                  <a:cubicBezTo>
                    <a:pt x="130" y="118"/>
                    <a:pt x="135" y="121"/>
                    <a:pt x="139" y="122"/>
                  </a:cubicBezTo>
                  <a:cubicBezTo>
                    <a:pt x="144" y="122"/>
                    <a:pt x="149" y="120"/>
                    <a:pt x="153" y="116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9" y="111"/>
                    <a:pt x="159" y="111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30" y="39"/>
                    <a:pt x="234" y="39"/>
                    <a:pt x="237" y="42"/>
                  </a:cubicBezTo>
                  <a:cubicBezTo>
                    <a:pt x="240" y="44"/>
                    <a:pt x="240" y="49"/>
                    <a:pt x="237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E507D6F4-C893-479B-976F-287FC27C1AAA}"/>
              </a:ext>
            </a:extLst>
          </p:cNvPr>
          <p:cNvSpPr txBox="1"/>
          <p:nvPr/>
        </p:nvSpPr>
        <p:spPr>
          <a:xfrm>
            <a:off x="8746100" y="4961125"/>
            <a:ext cx="2496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j-lt"/>
              </a:rPr>
              <a:t>Company email address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4200307-E23D-4B6F-9449-374E26D86A9D}"/>
              </a:ext>
            </a:extLst>
          </p:cNvPr>
          <p:cNvGrpSpPr>
            <a:grpSpLocks noChangeAspect="1"/>
          </p:cNvGrpSpPr>
          <p:nvPr/>
        </p:nvGrpSpPr>
        <p:grpSpPr>
          <a:xfrm>
            <a:off x="8270514" y="5722602"/>
            <a:ext cx="334112" cy="353229"/>
            <a:chOff x="4329250" y="5104502"/>
            <a:chExt cx="500274" cy="528899"/>
          </a:xfrm>
          <a:solidFill>
            <a:srgbClr val="19282F"/>
          </a:solidFill>
        </p:grpSpPr>
        <p:sp>
          <p:nvSpPr>
            <p:cNvPr id="20" name="Freeform 39">
              <a:extLst>
                <a:ext uri="{FF2B5EF4-FFF2-40B4-BE49-F238E27FC236}">
                  <a16:creationId xmlns:a16="http://schemas.microsoft.com/office/drawing/2014/main" id="{3ED8BAB8-E60A-4DCE-9542-4503E9779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0591" y="5247633"/>
              <a:ext cx="128135" cy="55889"/>
            </a:xfrm>
            <a:custGeom>
              <a:avLst/>
              <a:gdLst>
                <a:gd name="T0" fmla="*/ 94 w 94"/>
                <a:gd name="T1" fmla="*/ 0 h 41"/>
                <a:gd name="T2" fmla="*/ 0 w 94"/>
                <a:gd name="T3" fmla="*/ 0 h 41"/>
                <a:gd name="T4" fmla="*/ 47 w 94"/>
                <a:gd name="T5" fmla="*/ 41 h 41"/>
                <a:gd name="T6" fmla="*/ 94 w 94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41">
                  <a:moveTo>
                    <a:pt x="94" y="0"/>
                  </a:moveTo>
                  <a:lnTo>
                    <a:pt x="0" y="0"/>
                  </a:lnTo>
                  <a:lnTo>
                    <a:pt x="47" y="41"/>
                  </a:lnTo>
                  <a:lnTo>
                    <a:pt x="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3182C18D-BECF-40B8-BC09-2BE492DA1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3776" y="5265353"/>
              <a:ext cx="141767" cy="107689"/>
            </a:xfrm>
            <a:custGeom>
              <a:avLst/>
              <a:gdLst>
                <a:gd name="T0" fmla="*/ 46 w 86"/>
                <a:gd name="T1" fmla="*/ 34 h 65"/>
                <a:gd name="T2" fmla="*/ 43 w 86"/>
                <a:gd name="T3" fmla="*/ 35 h 65"/>
                <a:gd name="T4" fmla="*/ 39 w 86"/>
                <a:gd name="T5" fmla="*/ 34 h 65"/>
                <a:gd name="T6" fmla="*/ 0 w 86"/>
                <a:gd name="T7" fmla="*/ 0 h 65"/>
                <a:gd name="T8" fmla="*/ 0 w 86"/>
                <a:gd name="T9" fmla="*/ 65 h 65"/>
                <a:gd name="T10" fmla="*/ 86 w 86"/>
                <a:gd name="T11" fmla="*/ 65 h 65"/>
                <a:gd name="T12" fmla="*/ 86 w 86"/>
                <a:gd name="T13" fmla="*/ 0 h 65"/>
                <a:gd name="T14" fmla="*/ 46 w 86"/>
                <a:gd name="T15" fmla="*/ 34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6" h="65">
                  <a:moveTo>
                    <a:pt x="46" y="34"/>
                  </a:moveTo>
                  <a:cubicBezTo>
                    <a:pt x="45" y="35"/>
                    <a:pt x="44" y="35"/>
                    <a:pt x="43" y="35"/>
                  </a:cubicBezTo>
                  <a:cubicBezTo>
                    <a:pt x="42" y="35"/>
                    <a:pt x="40" y="35"/>
                    <a:pt x="39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86" y="65"/>
                    <a:pt x="86" y="65"/>
                    <a:pt x="86" y="65"/>
                  </a:cubicBezTo>
                  <a:cubicBezTo>
                    <a:pt x="86" y="0"/>
                    <a:pt x="86" y="0"/>
                    <a:pt x="86" y="0"/>
                  </a:cubicBezTo>
                  <a:lnTo>
                    <a:pt x="46" y="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Rectangle 41">
              <a:extLst>
                <a:ext uri="{FF2B5EF4-FFF2-40B4-BE49-F238E27FC236}">
                  <a16:creationId xmlns:a16="http://schemas.microsoft.com/office/drawing/2014/main" id="{D013A0A6-3209-4C14-82E5-6709EDCD86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3231" y="5302159"/>
              <a:ext cx="124046" cy="12404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3" name="Freeform 42">
              <a:extLst>
                <a:ext uri="{FF2B5EF4-FFF2-40B4-BE49-F238E27FC236}">
                  <a16:creationId xmlns:a16="http://schemas.microsoft.com/office/drawing/2014/main" id="{ED9D8929-40F5-4910-B4BC-04AC557E86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29250" y="5104502"/>
              <a:ext cx="500274" cy="528899"/>
            </a:xfrm>
            <a:custGeom>
              <a:avLst/>
              <a:gdLst>
                <a:gd name="T0" fmla="*/ 221 w 303"/>
                <a:gd name="T1" fmla="*/ 0 h 319"/>
                <a:gd name="T2" fmla="*/ 76 w 303"/>
                <a:gd name="T3" fmla="*/ 0 h 319"/>
                <a:gd name="T4" fmla="*/ 151 w 303"/>
                <a:gd name="T5" fmla="*/ 80 h 319"/>
                <a:gd name="T6" fmla="*/ 151 w 303"/>
                <a:gd name="T7" fmla="*/ 270 h 319"/>
                <a:gd name="T8" fmla="*/ 141 w 303"/>
                <a:gd name="T9" fmla="*/ 270 h 319"/>
                <a:gd name="T10" fmla="*/ 141 w 303"/>
                <a:gd name="T11" fmla="*/ 80 h 319"/>
                <a:gd name="T12" fmla="*/ 76 w 303"/>
                <a:gd name="T13" fmla="*/ 11 h 319"/>
                <a:gd name="T14" fmla="*/ 37 w 303"/>
                <a:gd name="T15" fmla="*/ 11 h 319"/>
                <a:gd name="T16" fmla="*/ 0 w 303"/>
                <a:gd name="T17" fmla="*/ 80 h 319"/>
                <a:gd name="T18" fmla="*/ 0 w 303"/>
                <a:gd name="T19" fmla="*/ 270 h 319"/>
                <a:gd name="T20" fmla="*/ 0 w 303"/>
                <a:gd name="T21" fmla="*/ 275 h 319"/>
                <a:gd name="T22" fmla="*/ 0 w 303"/>
                <a:gd name="T23" fmla="*/ 313 h 319"/>
                <a:gd name="T24" fmla="*/ 6 w 303"/>
                <a:gd name="T25" fmla="*/ 319 h 319"/>
                <a:gd name="T26" fmla="*/ 11 w 303"/>
                <a:gd name="T27" fmla="*/ 313 h 319"/>
                <a:gd name="T28" fmla="*/ 11 w 303"/>
                <a:gd name="T29" fmla="*/ 281 h 319"/>
                <a:gd name="T30" fmla="*/ 141 w 303"/>
                <a:gd name="T31" fmla="*/ 281 h 319"/>
                <a:gd name="T32" fmla="*/ 141 w 303"/>
                <a:gd name="T33" fmla="*/ 313 h 319"/>
                <a:gd name="T34" fmla="*/ 146 w 303"/>
                <a:gd name="T35" fmla="*/ 319 h 319"/>
                <a:gd name="T36" fmla="*/ 151 w 303"/>
                <a:gd name="T37" fmla="*/ 313 h 319"/>
                <a:gd name="T38" fmla="*/ 151 w 303"/>
                <a:gd name="T39" fmla="*/ 281 h 319"/>
                <a:gd name="T40" fmla="*/ 292 w 303"/>
                <a:gd name="T41" fmla="*/ 281 h 319"/>
                <a:gd name="T42" fmla="*/ 292 w 303"/>
                <a:gd name="T43" fmla="*/ 313 h 319"/>
                <a:gd name="T44" fmla="*/ 297 w 303"/>
                <a:gd name="T45" fmla="*/ 319 h 319"/>
                <a:gd name="T46" fmla="*/ 303 w 303"/>
                <a:gd name="T47" fmla="*/ 313 h 319"/>
                <a:gd name="T48" fmla="*/ 303 w 303"/>
                <a:gd name="T49" fmla="*/ 275 h 319"/>
                <a:gd name="T50" fmla="*/ 303 w 303"/>
                <a:gd name="T51" fmla="*/ 270 h 319"/>
                <a:gd name="T52" fmla="*/ 303 w 303"/>
                <a:gd name="T53" fmla="*/ 80 h 319"/>
                <a:gd name="T54" fmla="*/ 221 w 303"/>
                <a:gd name="T55" fmla="*/ 0 h 319"/>
                <a:gd name="T56" fmla="*/ 130 w 303"/>
                <a:gd name="T57" fmla="*/ 167 h 319"/>
                <a:gd name="T58" fmla="*/ 124 w 303"/>
                <a:gd name="T59" fmla="*/ 173 h 319"/>
                <a:gd name="T60" fmla="*/ 27 w 303"/>
                <a:gd name="T61" fmla="*/ 173 h 319"/>
                <a:gd name="T62" fmla="*/ 22 w 303"/>
                <a:gd name="T63" fmla="*/ 167 h 319"/>
                <a:gd name="T64" fmla="*/ 22 w 303"/>
                <a:gd name="T65" fmla="*/ 81 h 319"/>
                <a:gd name="T66" fmla="*/ 27 w 303"/>
                <a:gd name="T67" fmla="*/ 76 h 319"/>
                <a:gd name="T68" fmla="*/ 124 w 303"/>
                <a:gd name="T69" fmla="*/ 76 h 319"/>
                <a:gd name="T70" fmla="*/ 130 w 303"/>
                <a:gd name="T71" fmla="*/ 81 h 319"/>
                <a:gd name="T72" fmla="*/ 130 w 303"/>
                <a:gd name="T73" fmla="*/ 167 h 319"/>
                <a:gd name="T74" fmla="*/ 184 w 303"/>
                <a:gd name="T75" fmla="*/ 76 h 319"/>
                <a:gd name="T76" fmla="*/ 259 w 303"/>
                <a:gd name="T77" fmla="*/ 76 h 319"/>
                <a:gd name="T78" fmla="*/ 265 w 303"/>
                <a:gd name="T79" fmla="*/ 81 h 319"/>
                <a:gd name="T80" fmla="*/ 259 w 303"/>
                <a:gd name="T81" fmla="*/ 86 h 319"/>
                <a:gd name="T82" fmla="*/ 184 w 303"/>
                <a:gd name="T83" fmla="*/ 86 h 319"/>
                <a:gd name="T84" fmla="*/ 178 w 303"/>
                <a:gd name="T85" fmla="*/ 81 h 319"/>
                <a:gd name="T86" fmla="*/ 184 w 303"/>
                <a:gd name="T87" fmla="*/ 76 h 319"/>
                <a:gd name="T88" fmla="*/ 270 w 303"/>
                <a:gd name="T89" fmla="*/ 200 h 319"/>
                <a:gd name="T90" fmla="*/ 265 w 303"/>
                <a:gd name="T91" fmla="*/ 205 h 319"/>
                <a:gd name="T92" fmla="*/ 178 w 303"/>
                <a:gd name="T93" fmla="*/ 205 h 319"/>
                <a:gd name="T94" fmla="*/ 173 w 303"/>
                <a:gd name="T95" fmla="*/ 200 h 319"/>
                <a:gd name="T96" fmla="*/ 173 w 303"/>
                <a:gd name="T97" fmla="*/ 113 h 319"/>
                <a:gd name="T98" fmla="*/ 178 w 303"/>
                <a:gd name="T99" fmla="*/ 108 h 319"/>
                <a:gd name="T100" fmla="*/ 265 w 303"/>
                <a:gd name="T101" fmla="*/ 108 h 319"/>
                <a:gd name="T102" fmla="*/ 270 w 303"/>
                <a:gd name="T103" fmla="*/ 113 h 319"/>
                <a:gd name="T104" fmla="*/ 270 w 303"/>
                <a:gd name="T105" fmla="*/ 20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3" h="319">
                  <a:moveTo>
                    <a:pt x="221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119" y="0"/>
                    <a:pt x="151" y="34"/>
                    <a:pt x="151" y="80"/>
                  </a:cubicBezTo>
                  <a:cubicBezTo>
                    <a:pt x="151" y="270"/>
                    <a:pt x="151" y="270"/>
                    <a:pt x="151" y="270"/>
                  </a:cubicBezTo>
                  <a:cubicBezTo>
                    <a:pt x="141" y="270"/>
                    <a:pt x="141" y="270"/>
                    <a:pt x="141" y="270"/>
                  </a:cubicBezTo>
                  <a:cubicBezTo>
                    <a:pt x="141" y="80"/>
                    <a:pt x="141" y="80"/>
                    <a:pt x="141" y="80"/>
                  </a:cubicBezTo>
                  <a:cubicBezTo>
                    <a:pt x="141" y="40"/>
                    <a:pt x="113" y="11"/>
                    <a:pt x="76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15" y="24"/>
                    <a:pt x="0" y="50"/>
                    <a:pt x="0" y="8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6"/>
                    <a:pt x="3" y="319"/>
                    <a:pt x="6" y="319"/>
                  </a:cubicBezTo>
                  <a:cubicBezTo>
                    <a:pt x="9" y="319"/>
                    <a:pt x="11" y="316"/>
                    <a:pt x="11" y="313"/>
                  </a:cubicBezTo>
                  <a:cubicBezTo>
                    <a:pt x="11" y="281"/>
                    <a:pt x="11" y="281"/>
                    <a:pt x="11" y="281"/>
                  </a:cubicBezTo>
                  <a:cubicBezTo>
                    <a:pt x="141" y="281"/>
                    <a:pt x="141" y="281"/>
                    <a:pt x="141" y="281"/>
                  </a:cubicBezTo>
                  <a:cubicBezTo>
                    <a:pt x="141" y="313"/>
                    <a:pt x="141" y="313"/>
                    <a:pt x="141" y="313"/>
                  </a:cubicBezTo>
                  <a:cubicBezTo>
                    <a:pt x="141" y="316"/>
                    <a:pt x="143" y="319"/>
                    <a:pt x="146" y="319"/>
                  </a:cubicBezTo>
                  <a:cubicBezTo>
                    <a:pt x="149" y="319"/>
                    <a:pt x="151" y="316"/>
                    <a:pt x="151" y="313"/>
                  </a:cubicBezTo>
                  <a:cubicBezTo>
                    <a:pt x="151" y="281"/>
                    <a:pt x="151" y="281"/>
                    <a:pt x="151" y="281"/>
                  </a:cubicBezTo>
                  <a:cubicBezTo>
                    <a:pt x="292" y="281"/>
                    <a:pt x="292" y="281"/>
                    <a:pt x="292" y="281"/>
                  </a:cubicBezTo>
                  <a:cubicBezTo>
                    <a:pt x="292" y="313"/>
                    <a:pt x="292" y="313"/>
                    <a:pt x="292" y="313"/>
                  </a:cubicBezTo>
                  <a:cubicBezTo>
                    <a:pt x="292" y="316"/>
                    <a:pt x="294" y="319"/>
                    <a:pt x="297" y="319"/>
                  </a:cubicBezTo>
                  <a:cubicBezTo>
                    <a:pt x="300" y="319"/>
                    <a:pt x="303" y="316"/>
                    <a:pt x="303" y="313"/>
                  </a:cubicBezTo>
                  <a:cubicBezTo>
                    <a:pt x="303" y="275"/>
                    <a:pt x="303" y="275"/>
                    <a:pt x="303" y="275"/>
                  </a:cubicBezTo>
                  <a:cubicBezTo>
                    <a:pt x="303" y="270"/>
                    <a:pt x="303" y="270"/>
                    <a:pt x="303" y="270"/>
                  </a:cubicBezTo>
                  <a:cubicBezTo>
                    <a:pt x="303" y="80"/>
                    <a:pt x="303" y="80"/>
                    <a:pt x="303" y="80"/>
                  </a:cubicBezTo>
                  <a:cubicBezTo>
                    <a:pt x="303" y="37"/>
                    <a:pt x="265" y="0"/>
                    <a:pt x="221" y="0"/>
                  </a:cubicBezTo>
                  <a:close/>
                  <a:moveTo>
                    <a:pt x="130" y="167"/>
                  </a:moveTo>
                  <a:cubicBezTo>
                    <a:pt x="130" y="170"/>
                    <a:pt x="127" y="173"/>
                    <a:pt x="124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4" y="173"/>
                    <a:pt x="22" y="170"/>
                    <a:pt x="22" y="167"/>
                  </a:cubicBezTo>
                  <a:cubicBezTo>
                    <a:pt x="22" y="81"/>
                    <a:pt x="22" y="81"/>
                    <a:pt x="22" y="81"/>
                  </a:cubicBezTo>
                  <a:cubicBezTo>
                    <a:pt x="22" y="78"/>
                    <a:pt x="24" y="76"/>
                    <a:pt x="27" y="76"/>
                  </a:cubicBezTo>
                  <a:cubicBezTo>
                    <a:pt x="124" y="76"/>
                    <a:pt x="124" y="76"/>
                    <a:pt x="124" y="76"/>
                  </a:cubicBezTo>
                  <a:cubicBezTo>
                    <a:pt x="127" y="76"/>
                    <a:pt x="130" y="78"/>
                    <a:pt x="130" y="81"/>
                  </a:cubicBezTo>
                  <a:lnTo>
                    <a:pt x="130" y="167"/>
                  </a:lnTo>
                  <a:close/>
                  <a:moveTo>
                    <a:pt x="184" y="76"/>
                  </a:moveTo>
                  <a:cubicBezTo>
                    <a:pt x="259" y="76"/>
                    <a:pt x="259" y="76"/>
                    <a:pt x="259" y="76"/>
                  </a:cubicBezTo>
                  <a:cubicBezTo>
                    <a:pt x="262" y="76"/>
                    <a:pt x="265" y="78"/>
                    <a:pt x="265" y="81"/>
                  </a:cubicBezTo>
                  <a:cubicBezTo>
                    <a:pt x="265" y="84"/>
                    <a:pt x="262" y="86"/>
                    <a:pt x="259" y="86"/>
                  </a:cubicBezTo>
                  <a:cubicBezTo>
                    <a:pt x="184" y="86"/>
                    <a:pt x="184" y="86"/>
                    <a:pt x="184" y="86"/>
                  </a:cubicBezTo>
                  <a:cubicBezTo>
                    <a:pt x="181" y="86"/>
                    <a:pt x="178" y="84"/>
                    <a:pt x="178" y="81"/>
                  </a:cubicBezTo>
                  <a:cubicBezTo>
                    <a:pt x="178" y="78"/>
                    <a:pt x="181" y="76"/>
                    <a:pt x="184" y="76"/>
                  </a:cubicBezTo>
                  <a:close/>
                  <a:moveTo>
                    <a:pt x="270" y="200"/>
                  </a:moveTo>
                  <a:cubicBezTo>
                    <a:pt x="270" y="203"/>
                    <a:pt x="268" y="205"/>
                    <a:pt x="265" y="205"/>
                  </a:cubicBezTo>
                  <a:cubicBezTo>
                    <a:pt x="178" y="205"/>
                    <a:pt x="178" y="205"/>
                    <a:pt x="178" y="205"/>
                  </a:cubicBezTo>
                  <a:cubicBezTo>
                    <a:pt x="176" y="205"/>
                    <a:pt x="173" y="203"/>
                    <a:pt x="173" y="200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3" y="110"/>
                    <a:pt x="176" y="108"/>
                    <a:pt x="178" y="108"/>
                  </a:cubicBezTo>
                  <a:cubicBezTo>
                    <a:pt x="265" y="108"/>
                    <a:pt x="265" y="108"/>
                    <a:pt x="265" y="108"/>
                  </a:cubicBezTo>
                  <a:cubicBezTo>
                    <a:pt x="268" y="108"/>
                    <a:pt x="270" y="110"/>
                    <a:pt x="270" y="113"/>
                  </a:cubicBezTo>
                  <a:lnTo>
                    <a:pt x="270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1569ECB8-3738-4262-A9E4-EBA2946C891C}"/>
              </a:ext>
            </a:extLst>
          </p:cNvPr>
          <p:cNvSpPr txBox="1"/>
          <p:nvPr/>
        </p:nvSpPr>
        <p:spPr>
          <a:xfrm>
            <a:off x="8746100" y="5722602"/>
            <a:ext cx="2343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+mj-lt"/>
              </a:rPr>
              <a:t>Company address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96579BD-4A38-4503-AF87-92573C40D1F4}"/>
              </a:ext>
            </a:extLst>
          </p:cNvPr>
          <p:cNvSpPr/>
          <p:nvPr/>
        </p:nvSpPr>
        <p:spPr>
          <a:xfrm>
            <a:off x="330484" y="753100"/>
            <a:ext cx="7449170" cy="538725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Placeholder 54">
            <a:extLst>
              <a:ext uri="{FF2B5EF4-FFF2-40B4-BE49-F238E27FC236}">
                <a16:creationId xmlns:a16="http://schemas.microsoft.com/office/drawing/2014/main" id="{7CC335AF-2542-40A5-A460-492ECD0B0E6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C2B24C4A-1C8A-4C51-B88E-A5F9375AC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2408" y="6356350"/>
            <a:ext cx="619592" cy="365125"/>
          </a:xfrm>
          <a:solidFill>
            <a:srgbClr val="2EB086"/>
          </a:solidFill>
        </p:spPr>
        <p:txBody>
          <a:bodyPr/>
          <a:lstStyle/>
          <a:p>
            <a:pPr algn="l"/>
            <a:fld id="{D0DF9A45-94D6-4B85-ACF6-0F9A13194140}" type="slidenum">
              <a:rPr lang="en-US" sz="1400" b="1" smtClean="0">
                <a:solidFill>
                  <a:schemeClr val="tx1"/>
                </a:solidFill>
              </a:rPr>
              <a:pPr algn="l"/>
              <a:t>6</a:t>
            </a:fld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086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24" grpId="0" animBg="1"/>
      <p:bldP spid="34" grpId="0"/>
      <p:bldP spid="37" grpId="0"/>
      <p:bldP spid="3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409</Words>
  <Application>Microsoft Office PowerPoint</Application>
  <PresentationFormat>Widescreen</PresentationFormat>
  <Paragraphs>48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Lato Light</vt:lpstr>
      <vt:lpstr>Arial</vt:lpstr>
      <vt:lpstr>Calibri Light</vt:lpstr>
      <vt:lpstr>Calibri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somayeh Rousta</dc:creator>
  <cp:lastModifiedBy>somayeh Rousta</cp:lastModifiedBy>
  <cp:revision>35</cp:revision>
  <dcterms:created xsi:type="dcterms:W3CDTF">2022-01-31T06:30:15Z</dcterms:created>
  <dcterms:modified xsi:type="dcterms:W3CDTF">2022-01-31T22:45:32Z</dcterms:modified>
</cp:coreProperties>
</file>

<file path=docProps/thumbnail.jpeg>
</file>